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sldIdLst>
    <p:sldId id="256" r:id="rId2"/>
    <p:sldId id="2142531782" r:id="rId3"/>
    <p:sldId id="7455" r:id="rId4"/>
  </p:sldIdLst>
  <p:sldSz cx="12779375" cy="71993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 userDrawn="1">
          <p15:clr>
            <a:srgbClr val="A4A3A4"/>
          </p15:clr>
        </p15:guide>
        <p15:guide id="2" pos="402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e Delaplace" initials="A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613"/>
    <a:srgbClr val="625751"/>
    <a:srgbClr val="F2F2F2"/>
    <a:srgbClr val="413A36"/>
    <a:srgbClr val="206B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8D230F3-CF80-4859-8CE7-A43EE81993B5}">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13" autoAdjust="0"/>
    <p:restoredTop sz="93910" autoAdjust="0"/>
  </p:normalViewPr>
  <p:slideViewPr>
    <p:cSldViewPr snapToGrid="0">
      <p:cViewPr varScale="1">
        <p:scale>
          <a:sx n="108" d="100"/>
          <a:sy n="108" d="100"/>
        </p:scale>
        <p:origin x="174" y="96"/>
      </p:cViewPr>
      <p:guideLst>
        <p:guide orient="horz" pos="1360"/>
        <p:guide pos="4025"/>
      </p:guideLst>
    </p:cSldViewPr>
  </p:slideViewPr>
  <p:notesTextViewPr>
    <p:cViewPr>
      <p:scale>
        <a:sx n="1" d="1"/>
        <a:sy n="1" d="1"/>
      </p:scale>
      <p:origin x="0" y="0"/>
    </p:cViewPr>
  </p:notesTextViewPr>
  <p:notesViewPr>
    <p:cSldViewPr snapToGrid="0">
      <p:cViewPr varScale="1">
        <p:scale>
          <a:sx n="76" d="100"/>
          <a:sy n="76" d="100"/>
        </p:scale>
        <p:origin x="20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EBF0F13-906F-4F80-B400-6133BAB496D6}" type="datetimeFigureOut">
              <a:rPr lang="fr-FR" smtClean="0"/>
              <a:t>18/03/2024</a:t>
            </a:fld>
            <a:endParaRPr lang="fr-FR"/>
          </a:p>
        </p:txBody>
      </p:sp>
      <p:sp>
        <p:nvSpPr>
          <p:cNvPr id="4" name="Espace réservé de l'image des diapositives 3"/>
          <p:cNvSpPr>
            <a:spLocks noGrp="1" noRot="1" noChangeAspect="1"/>
          </p:cNvSpPr>
          <p:nvPr>
            <p:ph type="sldImg" idx="2"/>
          </p:nvPr>
        </p:nvSpPr>
        <p:spPr>
          <a:xfrm>
            <a:off x="427038" y="1241425"/>
            <a:ext cx="594360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0DBDB5D-5FE7-4DC2-97C1-73CDD435EF7D}" type="slidenum">
              <a:rPr lang="fr-FR" smtClean="0"/>
              <a:t>‹N°›</a:t>
            </a:fld>
            <a:endParaRPr lang="fr-FR"/>
          </a:p>
        </p:txBody>
      </p:sp>
    </p:spTree>
    <p:extLst>
      <p:ext uri="{BB962C8B-B14F-4D97-AF65-F5344CB8AC3E}">
        <p14:creationId xmlns:p14="http://schemas.microsoft.com/office/powerpoint/2010/main" val="2231272379"/>
      </p:ext>
    </p:extLst>
  </p:cSld>
  <p:clrMap bg1="lt1" tx1="dk1" bg2="lt2" tx2="dk2" accent1="accent1" accent2="accent2" accent3="accent3" accent4="accent4" accent5="accent5" accent6="accent6" hlink="hlink" folHlink="folHlink"/>
  <p:notesStyle>
    <a:lvl1pPr marL="0" algn="l" defTabSz="958931" rtl="0" eaLnBrk="1" latinLnBrk="0" hangingPunct="1">
      <a:defRPr sz="1258" kern="1200">
        <a:solidFill>
          <a:schemeClr val="tx1"/>
        </a:solidFill>
        <a:latin typeface="+mn-lt"/>
        <a:ea typeface="+mn-ea"/>
        <a:cs typeface="+mn-cs"/>
      </a:defRPr>
    </a:lvl1pPr>
    <a:lvl2pPr marL="479466" algn="l" defTabSz="958931" rtl="0" eaLnBrk="1" latinLnBrk="0" hangingPunct="1">
      <a:defRPr sz="1258" kern="1200">
        <a:solidFill>
          <a:schemeClr val="tx1"/>
        </a:solidFill>
        <a:latin typeface="+mn-lt"/>
        <a:ea typeface="+mn-ea"/>
        <a:cs typeface="+mn-cs"/>
      </a:defRPr>
    </a:lvl2pPr>
    <a:lvl3pPr marL="958931" algn="l" defTabSz="958931" rtl="0" eaLnBrk="1" latinLnBrk="0" hangingPunct="1">
      <a:defRPr sz="1258" kern="1200">
        <a:solidFill>
          <a:schemeClr val="tx1"/>
        </a:solidFill>
        <a:latin typeface="+mn-lt"/>
        <a:ea typeface="+mn-ea"/>
        <a:cs typeface="+mn-cs"/>
      </a:defRPr>
    </a:lvl3pPr>
    <a:lvl4pPr marL="1438397" algn="l" defTabSz="958931" rtl="0" eaLnBrk="1" latinLnBrk="0" hangingPunct="1">
      <a:defRPr sz="1258" kern="1200">
        <a:solidFill>
          <a:schemeClr val="tx1"/>
        </a:solidFill>
        <a:latin typeface="+mn-lt"/>
        <a:ea typeface="+mn-ea"/>
        <a:cs typeface="+mn-cs"/>
      </a:defRPr>
    </a:lvl4pPr>
    <a:lvl5pPr marL="1917863" algn="l" defTabSz="958931" rtl="0" eaLnBrk="1" latinLnBrk="0" hangingPunct="1">
      <a:defRPr sz="1258" kern="1200">
        <a:solidFill>
          <a:schemeClr val="tx1"/>
        </a:solidFill>
        <a:latin typeface="+mn-lt"/>
        <a:ea typeface="+mn-ea"/>
        <a:cs typeface="+mn-cs"/>
      </a:defRPr>
    </a:lvl5pPr>
    <a:lvl6pPr marL="2397328" algn="l" defTabSz="958931" rtl="0" eaLnBrk="1" latinLnBrk="0" hangingPunct="1">
      <a:defRPr sz="1258" kern="1200">
        <a:solidFill>
          <a:schemeClr val="tx1"/>
        </a:solidFill>
        <a:latin typeface="+mn-lt"/>
        <a:ea typeface="+mn-ea"/>
        <a:cs typeface="+mn-cs"/>
      </a:defRPr>
    </a:lvl6pPr>
    <a:lvl7pPr marL="2876794" algn="l" defTabSz="958931" rtl="0" eaLnBrk="1" latinLnBrk="0" hangingPunct="1">
      <a:defRPr sz="1258" kern="1200">
        <a:solidFill>
          <a:schemeClr val="tx1"/>
        </a:solidFill>
        <a:latin typeface="+mn-lt"/>
        <a:ea typeface="+mn-ea"/>
        <a:cs typeface="+mn-cs"/>
      </a:defRPr>
    </a:lvl7pPr>
    <a:lvl8pPr marL="3356259" algn="l" defTabSz="958931" rtl="0" eaLnBrk="1" latinLnBrk="0" hangingPunct="1">
      <a:defRPr sz="1258" kern="1200">
        <a:solidFill>
          <a:schemeClr val="tx1"/>
        </a:solidFill>
        <a:latin typeface="+mn-lt"/>
        <a:ea typeface="+mn-ea"/>
        <a:cs typeface="+mn-cs"/>
      </a:defRPr>
    </a:lvl8pPr>
    <a:lvl9pPr marL="3835725" algn="l" defTabSz="958931" rtl="0" eaLnBrk="1" latinLnBrk="0" hangingPunct="1">
      <a:defRPr sz="125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uvertur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30" name="Groupe 29">
            <a:extLst>
              <a:ext uri="{FF2B5EF4-FFF2-40B4-BE49-F238E27FC236}">
                <a16:creationId xmlns:a16="http://schemas.microsoft.com/office/drawing/2014/main" id="{389449FE-216E-4013-BE65-76EBB34E3F7B}"/>
              </a:ext>
            </a:extLst>
          </p:cNvPr>
          <p:cNvGrpSpPr/>
          <p:nvPr userDrawn="1"/>
        </p:nvGrpSpPr>
        <p:grpSpPr>
          <a:xfrm>
            <a:off x="734311" y="2755105"/>
            <a:ext cx="11304000" cy="2905126"/>
            <a:chOff x="734311" y="2755105"/>
            <a:chExt cx="11304000" cy="2905126"/>
          </a:xfrm>
        </p:grpSpPr>
        <p:sp>
          <p:nvSpPr>
            <p:cNvPr id="29" name="Rectangle 28">
              <a:extLst>
                <a:ext uri="{FF2B5EF4-FFF2-40B4-BE49-F238E27FC236}">
                  <a16:creationId xmlns:a16="http://schemas.microsoft.com/office/drawing/2014/main" id="{EDE61314-4F75-4008-8119-095C552693E7}"/>
                </a:ext>
              </a:extLst>
            </p:cNvPr>
            <p:cNvSpPr/>
            <p:nvPr userDrawn="1"/>
          </p:nvSpPr>
          <p:spPr>
            <a:xfrm>
              <a:off x="734311" y="2755105"/>
              <a:ext cx="11304000" cy="2905126"/>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nvGrpSpPr>
            <p:cNvPr id="28" name="Groupe 27">
              <a:extLst>
                <a:ext uri="{FF2B5EF4-FFF2-40B4-BE49-F238E27FC236}">
                  <a16:creationId xmlns:a16="http://schemas.microsoft.com/office/drawing/2014/main" id="{7D32A00D-A912-4FA7-BD3D-649599491C8B}"/>
                </a:ext>
              </a:extLst>
            </p:cNvPr>
            <p:cNvGrpSpPr/>
            <p:nvPr userDrawn="1"/>
          </p:nvGrpSpPr>
          <p:grpSpPr>
            <a:xfrm>
              <a:off x="734311" y="2801567"/>
              <a:ext cx="11304000" cy="2808000"/>
              <a:chOff x="734311" y="2801567"/>
              <a:chExt cx="11304000" cy="2808000"/>
            </a:xfrm>
          </p:grpSpPr>
          <p:cxnSp>
            <p:nvCxnSpPr>
              <p:cNvPr id="15" name="Connecteur : en angle 14">
                <a:extLst>
                  <a:ext uri="{FF2B5EF4-FFF2-40B4-BE49-F238E27FC236}">
                    <a16:creationId xmlns:a16="http://schemas.microsoft.com/office/drawing/2014/main" id="{19A5806F-7737-474E-8786-BB0FF471F2C4}"/>
                  </a:ext>
                </a:extLst>
              </p:cNvPr>
              <p:cNvCxnSpPr>
                <a:cxnSpLocks/>
              </p:cNvCxnSpPr>
              <p:nvPr userDrawn="1"/>
            </p:nvCxnSpPr>
            <p:spPr>
              <a:xfrm>
                <a:off x="734311" y="2801567"/>
                <a:ext cx="11304000" cy="2808000"/>
              </a:xfrm>
              <a:prstGeom prst="bentConnector3">
                <a:avLst>
                  <a:gd name="adj1" fmla="val 99554"/>
                </a:avLst>
              </a:prstGeom>
              <a:ln w="10033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 en angle 26">
                <a:extLst>
                  <a:ext uri="{FF2B5EF4-FFF2-40B4-BE49-F238E27FC236}">
                    <a16:creationId xmlns:a16="http://schemas.microsoft.com/office/drawing/2014/main" id="{F35EB36B-1A62-4084-B986-5CFC37C1C166}"/>
                  </a:ext>
                </a:extLst>
              </p:cNvPr>
              <p:cNvCxnSpPr>
                <a:cxnSpLocks/>
              </p:cNvCxnSpPr>
              <p:nvPr userDrawn="1"/>
            </p:nvCxnSpPr>
            <p:spPr>
              <a:xfrm rot="10800000">
                <a:off x="734311" y="2992366"/>
                <a:ext cx="11113200" cy="2617200"/>
              </a:xfrm>
              <a:prstGeom prst="bentConnector3">
                <a:avLst>
                  <a:gd name="adj1" fmla="val 99554"/>
                </a:avLst>
              </a:prstGeom>
              <a:ln w="10033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502889" y="3496356"/>
            <a:ext cx="9900000" cy="1260000"/>
          </a:xfrm>
          <a:prstGeom prst="rect">
            <a:avLst/>
          </a:prstGeom>
        </p:spPr>
        <p:txBody>
          <a:bodyPr anchor="t">
            <a:noAutofit/>
          </a:bodyPr>
          <a:lstStyle>
            <a:lvl1pPr algn="l">
              <a:lnSpc>
                <a:spcPct val="100000"/>
              </a:lnSpc>
              <a:defRPr sz="350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1502890" y="4876895"/>
            <a:ext cx="9900000" cy="360000"/>
          </a:xfrm>
          <a:prstGeom prst="rect">
            <a:avLst/>
          </a:prstGeom>
        </p:spPr>
        <p:txBody>
          <a:bodyPr>
            <a:noAutofit/>
          </a:bodyPr>
          <a:lstStyle>
            <a:lvl1pPr marL="0" indent="0" algn="l">
              <a:buNone/>
              <a:defRPr sz="1600">
                <a:solidFill>
                  <a:schemeClr val="tx1"/>
                </a:solidFill>
              </a:defRPr>
            </a:lvl1pPr>
            <a:lvl2pPr marL="479237" indent="0" algn="ctr">
              <a:buNone/>
              <a:defRPr sz="2096"/>
            </a:lvl2pPr>
            <a:lvl3pPr marL="958474" indent="0" algn="ctr">
              <a:buNone/>
              <a:defRPr sz="1887"/>
            </a:lvl3pPr>
            <a:lvl4pPr marL="1437711" indent="0" algn="ctr">
              <a:buNone/>
              <a:defRPr sz="1677"/>
            </a:lvl4pPr>
            <a:lvl5pPr marL="1916948" indent="0" algn="ctr">
              <a:buNone/>
              <a:defRPr sz="1677"/>
            </a:lvl5pPr>
            <a:lvl6pPr marL="2396185" indent="0" algn="ctr">
              <a:buNone/>
              <a:defRPr sz="1677"/>
            </a:lvl6pPr>
            <a:lvl7pPr marL="2875422" indent="0" algn="ctr">
              <a:buNone/>
              <a:defRPr sz="1677"/>
            </a:lvl7pPr>
            <a:lvl8pPr marL="3354659" indent="0" algn="ctr">
              <a:buNone/>
              <a:defRPr sz="1677"/>
            </a:lvl8pPr>
            <a:lvl9pPr marL="3833896" indent="0" algn="ctr">
              <a:buNone/>
              <a:defRPr sz="1677"/>
            </a:lvl9pPr>
          </a:lstStyle>
          <a:p>
            <a:r>
              <a:rPr lang="fr-FR"/>
              <a:t>Modifiez le style des sous-titres du masque</a:t>
            </a:r>
            <a:endParaRPr lang="en-US" dirty="0"/>
          </a:p>
        </p:txBody>
      </p:sp>
    </p:spTree>
    <p:extLst>
      <p:ext uri="{BB962C8B-B14F-4D97-AF65-F5344CB8AC3E}">
        <p14:creationId xmlns:p14="http://schemas.microsoft.com/office/powerpoint/2010/main" val="138490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e + Phrase en exergu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EC23CC7-B690-4888-97DC-765E258523EA}"/>
              </a:ext>
            </a:extLst>
          </p:cNvPr>
          <p:cNvSpPr>
            <a:spLocks noGrp="1"/>
          </p:cNvSpPr>
          <p:nvPr>
            <p:ph type="body" sz="quarter" idx="14"/>
          </p:nvPr>
        </p:nvSpPr>
        <p:spPr>
          <a:xfrm>
            <a:off x="1461376" y="2214000"/>
            <a:ext cx="4107600" cy="2959200"/>
          </a:xfrm>
          <a:prstGeom prst="rect">
            <a:avLst/>
          </a:prstGeom>
        </p:spPr>
        <p:txBody>
          <a:bodyPr anchor="ctr"/>
          <a:lstStyle>
            <a:lvl1pPr algn="ctr">
              <a:lnSpc>
                <a:spcPct val="100000"/>
              </a:lnSpc>
              <a:defRPr sz="3600" b="1">
                <a:solidFill>
                  <a:schemeClr val="tx1"/>
                </a:solidFill>
              </a:defRPr>
            </a:lvl1pPr>
          </a:lstStyle>
          <a:p>
            <a:pPr lvl="0"/>
            <a:r>
              <a:rPr lang="fr-FR"/>
              <a:t>Modifier les styles du texte du masque</a:t>
            </a:r>
          </a:p>
        </p:txBody>
      </p:sp>
      <p:sp>
        <p:nvSpPr>
          <p:cNvPr id="3" name="Text Placeholder 2"/>
          <p:cNvSpPr>
            <a:spLocks noGrp="1"/>
          </p:cNvSpPr>
          <p:nvPr>
            <p:ph type="body" idx="1"/>
          </p:nvPr>
        </p:nvSpPr>
        <p:spPr>
          <a:xfrm>
            <a:off x="999307" y="1122025"/>
            <a:ext cx="10696575"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endParaRPr lang="fr-F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6575" cy="468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4" name="Espace réservé du texte 3">
            <a:extLst>
              <a:ext uri="{FF2B5EF4-FFF2-40B4-BE49-F238E27FC236}">
                <a16:creationId xmlns:a16="http://schemas.microsoft.com/office/drawing/2014/main" id="{9A19295C-5D08-4DEF-9A18-807612A32258}"/>
              </a:ext>
            </a:extLst>
          </p:cNvPr>
          <p:cNvSpPr>
            <a:spLocks noGrp="1"/>
          </p:cNvSpPr>
          <p:nvPr>
            <p:ph type="body" sz="quarter" idx="13"/>
          </p:nvPr>
        </p:nvSpPr>
        <p:spPr>
          <a:xfrm>
            <a:off x="6369050" y="1545432"/>
            <a:ext cx="5328445" cy="4632922"/>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indent="-179388">
              <a:lnSpc>
                <a:spcPct val="100000"/>
              </a:lnSpc>
              <a:spcBef>
                <a:spcPts val="1800"/>
              </a:spcBef>
              <a:buClr>
                <a:schemeClr val="tx1"/>
              </a:buClr>
              <a:buFont typeface="+mj-lt"/>
              <a:buAutoNum type="arabicPeriod"/>
              <a:tabLst>
                <a:tab pos="179388" algn="l"/>
              </a:tabLst>
              <a:defRPr sz="1400" b="1">
                <a:solidFill>
                  <a:schemeClr val="tx2"/>
                </a:solidFill>
              </a:defRPr>
            </a:lvl3pPr>
            <a:lvl4pPr marL="180000" indent="126000">
              <a:lnSpc>
                <a:spcPct val="100000"/>
              </a:lnSpc>
              <a:spcBef>
                <a:spcPts val="400"/>
              </a:spcBef>
              <a:buSzPct val="80000"/>
              <a:buFont typeface="Verdana" panose="020B0604030504040204" pitchFamily="34" charset="0"/>
              <a:buChar char="•"/>
              <a:defRPr sz="1400">
                <a:solidFill>
                  <a:schemeClr val="tx2"/>
                </a:solidFill>
              </a:defRPr>
            </a:lvl4pPr>
            <a:lvl5pPr marL="252000" indent="126000">
              <a:lnSpc>
                <a:spcPct val="100000"/>
              </a:lnSpc>
              <a:spcBef>
                <a:spcPts val="400"/>
              </a:spcBef>
              <a:buFont typeface="Arial" panose="020B0604020202020204" pitchFamily="34" charset="0"/>
              <a:buChar char="-"/>
              <a:defRPr sz="140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grpSp>
        <p:nvGrpSpPr>
          <p:cNvPr id="10" name="Groupe 9">
            <a:extLst>
              <a:ext uri="{FF2B5EF4-FFF2-40B4-BE49-F238E27FC236}">
                <a16:creationId xmlns:a16="http://schemas.microsoft.com/office/drawing/2014/main" id="{0546B5E5-0325-4888-B9A5-ACEA2E7A77C1}"/>
              </a:ext>
            </a:extLst>
          </p:cNvPr>
          <p:cNvGrpSpPr/>
          <p:nvPr userDrawn="1"/>
        </p:nvGrpSpPr>
        <p:grpSpPr>
          <a:xfrm>
            <a:off x="1094176" y="1693493"/>
            <a:ext cx="4842000" cy="4113944"/>
            <a:chOff x="1094176" y="1693493"/>
            <a:chExt cx="4842000" cy="4113944"/>
          </a:xfrm>
        </p:grpSpPr>
        <p:cxnSp>
          <p:nvCxnSpPr>
            <p:cNvPr id="11" name="Connecteur : en angle 10">
              <a:extLst>
                <a:ext uri="{FF2B5EF4-FFF2-40B4-BE49-F238E27FC236}">
                  <a16:creationId xmlns:a16="http://schemas.microsoft.com/office/drawing/2014/main" id="{9CFB7CEC-8A4A-4E67-A3F8-B7ADABA2BEE9}"/>
                </a:ext>
              </a:extLst>
            </p:cNvPr>
            <p:cNvCxnSpPr>
              <a:cxnSpLocks/>
            </p:cNvCxnSpPr>
            <p:nvPr/>
          </p:nvCxnSpPr>
          <p:spPr>
            <a:xfrm rot="10800000">
              <a:off x="1094176" y="1901437"/>
              <a:ext cx="4842000" cy="3906000"/>
            </a:xfrm>
            <a:prstGeom prst="bentConnector3">
              <a:avLst>
                <a:gd name="adj1" fmla="val 98969"/>
              </a:avLst>
            </a:prstGeom>
            <a:ln w="10033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cteur : en angle 12">
              <a:extLst>
                <a:ext uri="{FF2B5EF4-FFF2-40B4-BE49-F238E27FC236}">
                  <a16:creationId xmlns:a16="http://schemas.microsoft.com/office/drawing/2014/main" id="{884AD2D6-9679-4FCE-999B-8CBEFD41E9A0}"/>
                </a:ext>
              </a:extLst>
            </p:cNvPr>
            <p:cNvCxnSpPr>
              <a:cxnSpLocks/>
            </p:cNvCxnSpPr>
            <p:nvPr/>
          </p:nvCxnSpPr>
          <p:spPr>
            <a:xfrm>
              <a:off x="1094176" y="1693493"/>
              <a:ext cx="4842000" cy="3906000"/>
            </a:xfrm>
            <a:prstGeom prst="bentConnector3">
              <a:avLst>
                <a:gd name="adj1" fmla="val 98969"/>
              </a:avLst>
            </a:prstGeom>
            <a:ln w="10033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692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e + Graphique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7" y="1122025"/>
            <a:ext cx="10696575"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endParaRPr lang="fr-F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6575" cy="468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4" name="Espace réservé du texte 3">
            <a:extLst>
              <a:ext uri="{FF2B5EF4-FFF2-40B4-BE49-F238E27FC236}">
                <a16:creationId xmlns:a16="http://schemas.microsoft.com/office/drawing/2014/main" id="{9A19295C-5D08-4DEF-9A18-807612A32258}"/>
              </a:ext>
            </a:extLst>
          </p:cNvPr>
          <p:cNvSpPr>
            <a:spLocks noGrp="1"/>
          </p:cNvSpPr>
          <p:nvPr>
            <p:ph type="body" sz="quarter" idx="13"/>
          </p:nvPr>
        </p:nvSpPr>
        <p:spPr>
          <a:xfrm>
            <a:off x="999307" y="1545432"/>
            <a:ext cx="5328445" cy="4632922"/>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indent="-179388">
              <a:lnSpc>
                <a:spcPct val="100000"/>
              </a:lnSpc>
              <a:spcBef>
                <a:spcPts val="1800"/>
              </a:spcBef>
              <a:buClr>
                <a:schemeClr val="tx1"/>
              </a:buClr>
              <a:buFont typeface="+mj-lt"/>
              <a:buAutoNum type="arabicPeriod"/>
              <a:tabLst>
                <a:tab pos="179388" algn="l"/>
              </a:tabLst>
              <a:defRPr sz="1400" b="1">
                <a:solidFill>
                  <a:schemeClr val="tx2"/>
                </a:solidFill>
              </a:defRPr>
            </a:lvl3pPr>
            <a:lvl4pPr marL="180000" indent="126000">
              <a:lnSpc>
                <a:spcPct val="100000"/>
              </a:lnSpc>
              <a:spcBef>
                <a:spcPts val="400"/>
              </a:spcBef>
              <a:buSzPct val="80000"/>
              <a:buFont typeface="Verdana" panose="020B0604030504040204" pitchFamily="34" charset="0"/>
              <a:buChar char="•"/>
              <a:defRPr sz="1400">
                <a:solidFill>
                  <a:schemeClr val="tx2"/>
                </a:solidFill>
              </a:defRPr>
            </a:lvl4pPr>
            <a:lvl5pPr marL="252000" indent="126000">
              <a:lnSpc>
                <a:spcPct val="100000"/>
              </a:lnSpc>
              <a:spcBef>
                <a:spcPts val="400"/>
              </a:spcBef>
              <a:buFont typeface="Arial" panose="020B0604020202020204" pitchFamily="34" charset="0"/>
              <a:buChar char="-"/>
              <a:defRPr sz="140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graphique 4">
            <a:extLst>
              <a:ext uri="{FF2B5EF4-FFF2-40B4-BE49-F238E27FC236}">
                <a16:creationId xmlns:a16="http://schemas.microsoft.com/office/drawing/2014/main" id="{1010898D-9927-4CBA-BFCD-ECEF7110E866}"/>
              </a:ext>
            </a:extLst>
          </p:cNvPr>
          <p:cNvSpPr>
            <a:spLocks noGrp="1"/>
          </p:cNvSpPr>
          <p:nvPr>
            <p:ph type="chart" sz="quarter" idx="14"/>
          </p:nvPr>
        </p:nvSpPr>
        <p:spPr>
          <a:xfrm>
            <a:off x="6562725" y="1545433"/>
            <a:ext cx="5132388" cy="4633118"/>
          </a:xfrm>
          <a:prstGeom prst="rect">
            <a:avLst/>
          </a:prstGeom>
          <a:solidFill>
            <a:schemeClr val="tx2">
              <a:lumMod val="20000"/>
              <a:lumOff val="80000"/>
            </a:schemeClr>
          </a:solidFill>
        </p:spPr>
        <p:txBody>
          <a:bodyPr anchor="ctr"/>
          <a:lstStyle>
            <a:lvl1pPr algn="ctr">
              <a:defRPr sz="1400">
                <a:solidFill>
                  <a:schemeClr val="tx1"/>
                </a:solidFill>
              </a:defRPr>
            </a:lvl1pPr>
          </a:lstStyle>
          <a:p>
            <a:r>
              <a:rPr lang="fr-FR"/>
              <a:t>Cliquez sur l'icône pour ajouter un graphique</a:t>
            </a:r>
          </a:p>
        </p:txBody>
      </p:sp>
    </p:spTree>
    <p:extLst>
      <p:ext uri="{BB962C8B-B14F-4D97-AF65-F5344CB8AC3E}">
        <p14:creationId xmlns:p14="http://schemas.microsoft.com/office/powerpoint/2010/main" val="2011430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e + Tablea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7" y="1122025"/>
            <a:ext cx="10696575"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endParaRPr lang="fr-F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6575" cy="468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10" name="Espace réservé du texte 13">
            <a:extLst>
              <a:ext uri="{FF2B5EF4-FFF2-40B4-BE49-F238E27FC236}">
                <a16:creationId xmlns:a16="http://schemas.microsoft.com/office/drawing/2014/main" id="{2F00A11A-CBF2-4639-BD5A-8AA3F1C352B6}"/>
              </a:ext>
            </a:extLst>
          </p:cNvPr>
          <p:cNvSpPr>
            <a:spLocks noGrp="1"/>
          </p:cNvSpPr>
          <p:nvPr>
            <p:ph type="body" sz="quarter" idx="13"/>
          </p:nvPr>
        </p:nvSpPr>
        <p:spPr>
          <a:xfrm>
            <a:off x="8331200" y="1706399"/>
            <a:ext cx="3363913" cy="4400717"/>
          </a:xfrm>
          <a:prstGeom prst="rect">
            <a:avLst/>
          </a:prstGeom>
        </p:spPr>
        <p:txBody>
          <a:bodyPr anchor="b">
            <a:noAutofit/>
          </a:bodyPr>
          <a:lstStyle>
            <a:lvl1pPr>
              <a:lnSpc>
                <a:spcPct val="140000"/>
              </a:lnSpc>
              <a:defRPr sz="1200" b="1">
                <a:solidFill>
                  <a:schemeClr val="tx2"/>
                </a:solidFill>
              </a:defRPr>
            </a:lvl1pPr>
            <a:lvl2pPr>
              <a:lnSpc>
                <a:spcPct val="140000"/>
              </a:lnSpc>
              <a:defRPr sz="1200" b="0">
                <a:solidFill>
                  <a:schemeClr val="tx2"/>
                </a:solidFill>
              </a:defRPr>
            </a:lvl2pPr>
            <a:lvl3pPr>
              <a:defRPr sz="1200" b="1"/>
            </a:lvl3pPr>
            <a:lvl4pPr>
              <a:defRPr sz="1200" b="1"/>
            </a:lvl4pPr>
            <a:lvl5pPr>
              <a:defRPr sz="1200" b="1"/>
            </a:lvl5pPr>
          </a:lstStyle>
          <a:p>
            <a:pPr lvl="0"/>
            <a:r>
              <a:rPr lang="fr-FR"/>
              <a:t>Modifier les styles du texte du masque</a:t>
            </a:r>
          </a:p>
          <a:p>
            <a:pPr lvl="1"/>
            <a:r>
              <a:rPr lang="fr-FR"/>
              <a:t>Deuxième niveau</a:t>
            </a:r>
          </a:p>
        </p:txBody>
      </p:sp>
      <p:sp>
        <p:nvSpPr>
          <p:cNvPr id="6" name="Espace réservé du tableau 5">
            <a:extLst>
              <a:ext uri="{FF2B5EF4-FFF2-40B4-BE49-F238E27FC236}">
                <a16:creationId xmlns:a16="http://schemas.microsoft.com/office/drawing/2014/main" id="{8619FF43-0194-4855-9577-547EE377C1A6}"/>
              </a:ext>
            </a:extLst>
          </p:cNvPr>
          <p:cNvSpPr>
            <a:spLocks noGrp="1"/>
          </p:cNvSpPr>
          <p:nvPr>
            <p:ph type="tbl" sz="quarter" idx="14"/>
          </p:nvPr>
        </p:nvSpPr>
        <p:spPr>
          <a:xfrm>
            <a:off x="1101600" y="1706399"/>
            <a:ext cx="6811200" cy="4420800"/>
          </a:xfrm>
          <a:prstGeom prst="rect">
            <a:avLst/>
          </a:prstGeom>
          <a:solidFill>
            <a:schemeClr val="tx2">
              <a:lumMod val="20000"/>
              <a:lumOff val="80000"/>
            </a:schemeClr>
          </a:solidFill>
        </p:spPr>
        <p:txBody>
          <a:bodyPr anchor="ctr"/>
          <a:lstStyle>
            <a:lvl1pPr algn="ctr">
              <a:defRPr sz="1400">
                <a:solidFill>
                  <a:schemeClr val="tx1"/>
                </a:solidFill>
              </a:defRPr>
            </a:lvl1pPr>
          </a:lstStyle>
          <a:p>
            <a:r>
              <a:rPr lang="fr-FR"/>
              <a:t>Cliquez sur l'icône pour ajouter un tableau</a:t>
            </a:r>
          </a:p>
        </p:txBody>
      </p:sp>
    </p:spTree>
    <p:extLst>
      <p:ext uri="{BB962C8B-B14F-4D97-AF65-F5344CB8AC3E}">
        <p14:creationId xmlns:p14="http://schemas.microsoft.com/office/powerpoint/2010/main" val="2563875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Légen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7" y="1122025"/>
            <a:ext cx="10695806"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endParaRPr lang="fr-F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5806" cy="468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14" name="Espace réservé du texte 13">
            <a:extLst>
              <a:ext uri="{FF2B5EF4-FFF2-40B4-BE49-F238E27FC236}">
                <a16:creationId xmlns:a16="http://schemas.microsoft.com/office/drawing/2014/main" id="{5FBF57AF-D44E-4A3F-8988-D5AF46CE65F7}"/>
              </a:ext>
            </a:extLst>
          </p:cNvPr>
          <p:cNvSpPr>
            <a:spLocks noGrp="1"/>
          </p:cNvSpPr>
          <p:nvPr>
            <p:ph type="body" sz="quarter" idx="13"/>
          </p:nvPr>
        </p:nvSpPr>
        <p:spPr>
          <a:xfrm>
            <a:off x="8331200" y="1749600"/>
            <a:ext cx="3363913" cy="4265441"/>
          </a:xfrm>
          <a:prstGeom prst="rect">
            <a:avLst/>
          </a:prstGeom>
        </p:spPr>
        <p:txBody>
          <a:bodyPr anchor="b">
            <a:noAutofit/>
          </a:bodyPr>
          <a:lstStyle>
            <a:lvl1pPr>
              <a:lnSpc>
                <a:spcPct val="140000"/>
              </a:lnSpc>
              <a:defRPr sz="1200" b="1">
                <a:solidFill>
                  <a:schemeClr val="tx2"/>
                </a:solidFill>
              </a:defRPr>
            </a:lvl1pPr>
            <a:lvl2pPr>
              <a:lnSpc>
                <a:spcPct val="140000"/>
              </a:lnSpc>
              <a:defRPr sz="1200" b="0">
                <a:solidFill>
                  <a:schemeClr val="tx2"/>
                </a:solidFill>
              </a:defRPr>
            </a:lvl2pPr>
            <a:lvl3pPr>
              <a:defRPr sz="1200" b="1"/>
            </a:lvl3pPr>
            <a:lvl4pPr>
              <a:defRPr sz="1200" b="1"/>
            </a:lvl4pPr>
            <a:lvl5pPr>
              <a:defRPr sz="1200" b="1"/>
            </a:lvl5pPr>
          </a:lstStyle>
          <a:p>
            <a:pPr lvl="0"/>
            <a:r>
              <a:rPr lang="fr-FR"/>
              <a:t>Modifier les styles du texte du masque</a:t>
            </a:r>
          </a:p>
          <a:p>
            <a:pPr lvl="1"/>
            <a:r>
              <a:rPr lang="fr-FR"/>
              <a:t>Deuxième niveau</a:t>
            </a:r>
          </a:p>
        </p:txBody>
      </p:sp>
      <p:sp>
        <p:nvSpPr>
          <p:cNvPr id="16" name="Espace réservé pour une image  15">
            <a:extLst>
              <a:ext uri="{FF2B5EF4-FFF2-40B4-BE49-F238E27FC236}">
                <a16:creationId xmlns:a16="http://schemas.microsoft.com/office/drawing/2014/main" id="{BDE08C11-43BD-436A-911D-E9FCABF5FB1E}"/>
              </a:ext>
            </a:extLst>
          </p:cNvPr>
          <p:cNvSpPr>
            <a:spLocks noGrp="1"/>
          </p:cNvSpPr>
          <p:nvPr>
            <p:ph type="pic" sz="quarter" idx="14"/>
          </p:nvPr>
        </p:nvSpPr>
        <p:spPr>
          <a:xfrm>
            <a:off x="1090800" y="1749600"/>
            <a:ext cx="6822000" cy="4219200"/>
          </a:xfrm>
          <a:prstGeom prst="rect">
            <a:avLst/>
          </a:prstGeom>
          <a:solidFill>
            <a:schemeClr val="tx2">
              <a:lumMod val="20000"/>
              <a:lumOff val="80000"/>
            </a:schemeClr>
          </a:solidFill>
        </p:spPr>
        <p:txBody>
          <a:bodyPr anchor="ctr">
            <a:noAutofit/>
          </a:bodyPr>
          <a:lstStyle>
            <a:lvl1pPr algn="ctr">
              <a:defRPr sz="1400">
                <a:solidFill>
                  <a:schemeClr val="tx1"/>
                </a:solidFill>
              </a:defRPr>
            </a:lvl1pPr>
          </a:lstStyle>
          <a:p>
            <a:r>
              <a:rPr lang="fr-FR"/>
              <a:t>Cliquez sur l'icône pour ajouter une image</a:t>
            </a:r>
          </a:p>
        </p:txBody>
      </p:sp>
    </p:spTree>
    <p:extLst>
      <p:ext uri="{BB962C8B-B14F-4D97-AF65-F5344CB8AC3E}">
        <p14:creationId xmlns:p14="http://schemas.microsoft.com/office/powerpoint/2010/main" val="3151604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noAutofit/>
          </a:bodyPr>
          <a:lstStyle/>
          <a:p>
            <a:endParaRPr lang="fr-F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6" name="Espace réservé pour une image  15">
            <a:extLst>
              <a:ext uri="{FF2B5EF4-FFF2-40B4-BE49-F238E27FC236}">
                <a16:creationId xmlns:a16="http://schemas.microsoft.com/office/drawing/2014/main" id="{BDE08C11-43BD-436A-911D-E9FCABF5FB1E}"/>
              </a:ext>
            </a:extLst>
          </p:cNvPr>
          <p:cNvSpPr>
            <a:spLocks noGrp="1"/>
          </p:cNvSpPr>
          <p:nvPr>
            <p:ph type="pic" sz="quarter" idx="14"/>
          </p:nvPr>
        </p:nvSpPr>
        <p:spPr>
          <a:xfrm>
            <a:off x="1116000" y="712800"/>
            <a:ext cx="10579113" cy="5723719"/>
          </a:xfrm>
          <a:prstGeom prst="rect">
            <a:avLst/>
          </a:prstGeom>
          <a:solidFill>
            <a:schemeClr val="tx2">
              <a:lumMod val="20000"/>
              <a:lumOff val="80000"/>
            </a:schemeClr>
          </a:solidFill>
        </p:spPr>
        <p:txBody>
          <a:bodyPr anchor="ctr">
            <a:noAutofit/>
          </a:bodyPr>
          <a:lstStyle>
            <a:lvl1pPr algn="ctr">
              <a:defRPr sz="1400">
                <a:solidFill>
                  <a:schemeClr val="tx1"/>
                </a:solidFill>
              </a:defRPr>
            </a:lvl1pPr>
          </a:lstStyle>
          <a:p>
            <a:r>
              <a:rPr lang="fr-FR"/>
              <a:t>Cliquez sur l'icône pour ajouter une image</a:t>
            </a:r>
          </a:p>
        </p:txBody>
      </p:sp>
    </p:spTree>
    <p:extLst>
      <p:ext uri="{BB962C8B-B14F-4D97-AF65-F5344CB8AC3E}">
        <p14:creationId xmlns:p14="http://schemas.microsoft.com/office/powerpoint/2010/main" val="2435335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i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Espace réservé du texte 13">
            <a:extLst>
              <a:ext uri="{FF2B5EF4-FFF2-40B4-BE49-F238E27FC236}">
                <a16:creationId xmlns:a16="http://schemas.microsoft.com/office/drawing/2014/main" id="{DC531392-0F18-4D04-9E0A-D1C442D8F1C6}"/>
              </a:ext>
            </a:extLst>
          </p:cNvPr>
          <p:cNvSpPr>
            <a:spLocks noGrp="1"/>
          </p:cNvSpPr>
          <p:nvPr>
            <p:ph type="body" sz="quarter" idx="13"/>
          </p:nvPr>
        </p:nvSpPr>
        <p:spPr>
          <a:xfrm>
            <a:off x="730725" y="4556762"/>
            <a:ext cx="4320000" cy="1440000"/>
          </a:xfrm>
          <a:prstGeom prst="rect">
            <a:avLst/>
          </a:prstGeom>
        </p:spPr>
        <p:txBody>
          <a:bodyPr anchor="b">
            <a:noAutofit/>
          </a:bodyPr>
          <a:lstStyle>
            <a:lvl1pPr>
              <a:lnSpc>
                <a:spcPct val="114000"/>
              </a:lnSpc>
              <a:defRPr sz="1600" b="1">
                <a:solidFill>
                  <a:schemeClr val="tx2"/>
                </a:solidFill>
              </a:defRPr>
            </a:lvl1pPr>
            <a:lvl2pPr>
              <a:lnSpc>
                <a:spcPct val="114000"/>
              </a:lnSpc>
              <a:defRPr sz="1600" b="0">
                <a:solidFill>
                  <a:schemeClr val="tx2"/>
                </a:solidFill>
              </a:defRPr>
            </a:lvl2pPr>
            <a:lvl3pPr>
              <a:defRPr sz="1200" b="1"/>
            </a:lvl3pPr>
            <a:lvl4pPr>
              <a:defRPr sz="1200" b="1"/>
            </a:lvl4pPr>
            <a:lvl5pPr>
              <a:defRPr sz="1200" b="1"/>
            </a:lvl5pPr>
          </a:lstStyle>
          <a:p>
            <a:pPr lvl="0"/>
            <a:r>
              <a:rPr lang="fr-FR"/>
              <a:t>Modifier les styles du texte du masque</a:t>
            </a:r>
          </a:p>
          <a:p>
            <a:pPr lvl="1"/>
            <a:r>
              <a:rPr lang="fr-FR"/>
              <a:t>Deuxième niveau</a:t>
            </a:r>
          </a:p>
        </p:txBody>
      </p:sp>
      <p:sp>
        <p:nvSpPr>
          <p:cNvPr id="14" name="Freeform 5">
            <a:hlinkClick r:id="rId3"/>
            <a:extLst>
              <a:ext uri="{FF2B5EF4-FFF2-40B4-BE49-F238E27FC236}">
                <a16:creationId xmlns:a16="http://schemas.microsoft.com/office/drawing/2014/main" id="{0F0A9221-A350-480F-ABCC-6FC3A75192D2}"/>
              </a:ext>
            </a:extLst>
          </p:cNvPr>
          <p:cNvSpPr>
            <a:spLocks/>
          </p:cNvSpPr>
          <p:nvPr userDrawn="1"/>
        </p:nvSpPr>
        <p:spPr bwMode="auto">
          <a:xfrm>
            <a:off x="818794" y="6337725"/>
            <a:ext cx="247073" cy="201188"/>
          </a:xfrm>
          <a:custGeom>
            <a:avLst/>
            <a:gdLst>
              <a:gd name="T0" fmla="*/ 77 w 77"/>
              <a:gd name="T1" fmla="*/ 7 h 62"/>
              <a:gd name="T2" fmla="*/ 68 w 77"/>
              <a:gd name="T3" fmla="*/ 9 h 62"/>
              <a:gd name="T4" fmla="*/ 75 w 77"/>
              <a:gd name="T5" fmla="*/ 1 h 62"/>
              <a:gd name="T6" fmla="*/ 65 w 77"/>
              <a:gd name="T7" fmla="*/ 5 h 62"/>
              <a:gd name="T8" fmla="*/ 53 w 77"/>
              <a:gd name="T9" fmla="*/ 0 h 62"/>
              <a:gd name="T10" fmla="*/ 38 w 77"/>
              <a:gd name="T11" fmla="*/ 15 h 62"/>
              <a:gd name="T12" fmla="*/ 38 w 77"/>
              <a:gd name="T13" fmla="*/ 19 h 62"/>
              <a:gd name="T14" fmla="*/ 6 w 77"/>
              <a:gd name="T15" fmla="*/ 3 h 62"/>
              <a:gd name="T16" fmla="*/ 4 w 77"/>
              <a:gd name="T17" fmla="*/ 10 h 62"/>
              <a:gd name="T18" fmla="*/ 11 w 77"/>
              <a:gd name="T19" fmla="*/ 23 h 62"/>
              <a:gd name="T20" fmla="*/ 3 w 77"/>
              <a:gd name="T21" fmla="*/ 21 h 62"/>
              <a:gd name="T22" fmla="*/ 3 w 77"/>
              <a:gd name="T23" fmla="*/ 22 h 62"/>
              <a:gd name="T24" fmla="*/ 16 w 77"/>
              <a:gd name="T25" fmla="*/ 37 h 62"/>
              <a:gd name="T26" fmla="*/ 12 w 77"/>
              <a:gd name="T27" fmla="*/ 38 h 62"/>
              <a:gd name="T28" fmla="*/ 9 w 77"/>
              <a:gd name="T29" fmla="*/ 37 h 62"/>
              <a:gd name="T30" fmla="*/ 24 w 77"/>
              <a:gd name="T31" fmla="*/ 48 h 62"/>
              <a:gd name="T32" fmla="*/ 4 w 77"/>
              <a:gd name="T33" fmla="*/ 55 h 62"/>
              <a:gd name="T34" fmla="*/ 0 w 77"/>
              <a:gd name="T35" fmla="*/ 55 h 62"/>
              <a:gd name="T36" fmla="*/ 24 w 77"/>
              <a:gd name="T37" fmla="*/ 62 h 62"/>
              <a:gd name="T38" fmla="*/ 69 w 77"/>
              <a:gd name="T39" fmla="*/ 17 h 62"/>
              <a:gd name="T40" fmla="*/ 69 w 77"/>
              <a:gd name="T41" fmla="*/ 15 h 62"/>
              <a:gd name="T42" fmla="*/ 77 w 77"/>
              <a:gd name="T43" fmla="*/ 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7" h="62">
                <a:moveTo>
                  <a:pt x="77" y="7"/>
                </a:moveTo>
                <a:cubicBezTo>
                  <a:pt x="74" y="8"/>
                  <a:pt x="71" y="9"/>
                  <a:pt x="68" y="9"/>
                </a:cubicBezTo>
                <a:cubicBezTo>
                  <a:pt x="71" y="8"/>
                  <a:pt x="73" y="4"/>
                  <a:pt x="75" y="1"/>
                </a:cubicBezTo>
                <a:cubicBezTo>
                  <a:pt x="71" y="3"/>
                  <a:pt x="68" y="4"/>
                  <a:pt x="65" y="5"/>
                </a:cubicBezTo>
                <a:cubicBezTo>
                  <a:pt x="62" y="2"/>
                  <a:pt x="58" y="0"/>
                  <a:pt x="53" y="0"/>
                </a:cubicBezTo>
                <a:cubicBezTo>
                  <a:pt x="45" y="0"/>
                  <a:pt x="38" y="7"/>
                  <a:pt x="38" y="15"/>
                </a:cubicBezTo>
                <a:cubicBezTo>
                  <a:pt x="38" y="17"/>
                  <a:pt x="38" y="18"/>
                  <a:pt x="38" y="19"/>
                </a:cubicBezTo>
                <a:cubicBezTo>
                  <a:pt x="25" y="18"/>
                  <a:pt x="13" y="12"/>
                  <a:pt x="6" y="3"/>
                </a:cubicBezTo>
                <a:cubicBezTo>
                  <a:pt x="4" y="5"/>
                  <a:pt x="4" y="8"/>
                  <a:pt x="4" y="10"/>
                </a:cubicBezTo>
                <a:cubicBezTo>
                  <a:pt x="4" y="16"/>
                  <a:pt x="6" y="21"/>
                  <a:pt x="11" y="23"/>
                </a:cubicBezTo>
                <a:cubicBezTo>
                  <a:pt x="8" y="23"/>
                  <a:pt x="6" y="23"/>
                  <a:pt x="3" y="21"/>
                </a:cubicBezTo>
                <a:cubicBezTo>
                  <a:pt x="3" y="22"/>
                  <a:pt x="3" y="22"/>
                  <a:pt x="3" y="22"/>
                </a:cubicBezTo>
                <a:cubicBezTo>
                  <a:pt x="3" y="29"/>
                  <a:pt x="9" y="36"/>
                  <a:pt x="16" y="37"/>
                </a:cubicBezTo>
                <a:cubicBezTo>
                  <a:pt x="15" y="37"/>
                  <a:pt x="13" y="38"/>
                  <a:pt x="12" y="38"/>
                </a:cubicBezTo>
                <a:cubicBezTo>
                  <a:pt x="11" y="38"/>
                  <a:pt x="10" y="37"/>
                  <a:pt x="9" y="37"/>
                </a:cubicBezTo>
                <a:cubicBezTo>
                  <a:pt x="11" y="43"/>
                  <a:pt x="17" y="48"/>
                  <a:pt x="24" y="48"/>
                </a:cubicBezTo>
                <a:cubicBezTo>
                  <a:pt x="18" y="52"/>
                  <a:pt x="11" y="55"/>
                  <a:pt x="4" y="55"/>
                </a:cubicBezTo>
                <a:cubicBezTo>
                  <a:pt x="3" y="55"/>
                  <a:pt x="2" y="55"/>
                  <a:pt x="0" y="55"/>
                </a:cubicBezTo>
                <a:cubicBezTo>
                  <a:pt x="7" y="59"/>
                  <a:pt x="16" y="62"/>
                  <a:pt x="24" y="62"/>
                </a:cubicBezTo>
                <a:cubicBezTo>
                  <a:pt x="53" y="62"/>
                  <a:pt x="69" y="38"/>
                  <a:pt x="69" y="17"/>
                </a:cubicBezTo>
                <a:cubicBezTo>
                  <a:pt x="69" y="16"/>
                  <a:pt x="69" y="16"/>
                  <a:pt x="69" y="15"/>
                </a:cubicBezTo>
                <a:cubicBezTo>
                  <a:pt x="72" y="13"/>
                  <a:pt x="75" y="10"/>
                  <a:pt x="77" y="7"/>
                </a:cubicBezTo>
              </a:path>
            </a:pathLst>
          </a:custGeom>
          <a:solidFill>
            <a:schemeClr val="tx1"/>
          </a:solidFill>
          <a:ln w="3175">
            <a:noFill/>
          </a:ln>
        </p:spPr>
        <p:txBody>
          <a:bodyPr vert="horz" wrap="square" lIns="91440" tIns="45720" rIns="91440" bIns="45720" numCol="1" anchor="t" anchorCtr="0" compatLnSpc="1">
            <a:prstTxWarp prst="textNoShape">
              <a:avLst/>
            </a:prstTxWarp>
          </a:bodyPr>
          <a:lstStyle/>
          <a:p>
            <a:endParaRPr lang="fr-FR"/>
          </a:p>
        </p:txBody>
      </p:sp>
      <p:cxnSp>
        <p:nvCxnSpPr>
          <p:cNvPr id="28" name="Connecteur droit 27">
            <a:extLst>
              <a:ext uri="{FF2B5EF4-FFF2-40B4-BE49-F238E27FC236}">
                <a16:creationId xmlns:a16="http://schemas.microsoft.com/office/drawing/2014/main" id="{40A8A730-968B-4AE4-870F-E317E827562C}"/>
              </a:ext>
            </a:extLst>
          </p:cNvPr>
          <p:cNvCxnSpPr/>
          <p:nvPr userDrawn="1"/>
        </p:nvCxnSpPr>
        <p:spPr>
          <a:xfrm>
            <a:off x="1262062" y="6323436"/>
            <a:ext cx="0" cy="23658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2D32342F-033F-4671-9378-CEEE0DE7E562}"/>
              </a:ext>
            </a:extLst>
          </p:cNvPr>
          <p:cNvSpPr txBox="1"/>
          <p:nvPr userDrawn="1"/>
        </p:nvSpPr>
        <p:spPr>
          <a:xfrm>
            <a:off x="1364662" y="6293401"/>
            <a:ext cx="1692000" cy="252000"/>
          </a:xfrm>
          <a:prstGeom prst="rect">
            <a:avLst/>
          </a:prstGeom>
          <a:noFill/>
        </p:spPr>
        <p:txBody>
          <a:bodyPr wrap="none" rtlCol="0" anchor="ctr">
            <a:noAutofit/>
          </a:bodyPr>
          <a:lstStyle/>
          <a:p>
            <a:r>
              <a:rPr lang="fr-FR" sz="1300" b="1" dirty="0">
                <a:solidFill>
                  <a:schemeClr val="tx1"/>
                </a:solidFill>
              </a:rPr>
              <a:t>@</a:t>
            </a:r>
            <a:r>
              <a:rPr lang="fr-FR" sz="1300" b="1" dirty="0" err="1">
                <a:solidFill>
                  <a:schemeClr val="tx1"/>
                </a:solidFill>
              </a:rPr>
              <a:t>BanqueDesTerr</a:t>
            </a:r>
            <a:endParaRPr lang="fr-FR" sz="1300" b="1" dirty="0">
              <a:solidFill>
                <a:schemeClr val="tx1"/>
              </a:solidFill>
            </a:endParaRPr>
          </a:p>
        </p:txBody>
      </p:sp>
    </p:spTree>
    <p:extLst>
      <p:ext uri="{BB962C8B-B14F-4D97-AF65-F5344CB8AC3E}">
        <p14:creationId xmlns:p14="http://schemas.microsoft.com/office/powerpoint/2010/main" val="2685691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exte">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F866E7C9-3BAB-754E-9E1D-33317E22EF45}"/>
              </a:ext>
            </a:extLst>
          </p:cNvPr>
          <p:cNvGrpSpPr/>
          <p:nvPr userDrawn="1"/>
        </p:nvGrpSpPr>
        <p:grpSpPr>
          <a:xfrm>
            <a:off x="10872000" y="0"/>
            <a:ext cx="2261994" cy="3486926"/>
            <a:chOff x="7683645" y="0"/>
            <a:chExt cx="2261994" cy="3486926"/>
          </a:xfrm>
        </p:grpSpPr>
        <p:pic>
          <p:nvPicPr>
            <p:cNvPr id="7" name="Graphique 6">
              <a:extLst>
                <a:ext uri="{FF2B5EF4-FFF2-40B4-BE49-F238E27FC236}">
                  <a16:creationId xmlns:a16="http://schemas.microsoft.com/office/drawing/2014/main" id="{5B30D445-9FA4-5C44-8BCF-978693A882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3645" y="0"/>
              <a:ext cx="1905000" cy="2332182"/>
            </a:xfrm>
            <a:prstGeom prst="rect">
              <a:avLst/>
            </a:prstGeom>
          </p:spPr>
        </p:pic>
        <p:pic>
          <p:nvPicPr>
            <p:cNvPr id="11" name="Graphique 10">
              <a:extLst>
                <a:ext uri="{FF2B5EF4-FFF2-40B4-BE49-F238E27FC236}">
                  <a16:creationId xmlns:a16="http://schemas.microsoft.com/office/drawing/2014/main" id="{71494F52-DD4D-EE4F-B253-64D2CFFE17C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42361" y="1680934"/>
              <a:ext cx="1603278" cy="1805992"/>
            </a:xfrm>
            <a:prstGeom prst="rect">
              <a:avLst/>
            </a:prstGeom>
          </p:spPr>
        </p:pic>
      </p:grpSp>
      <p:sp>
        <p:nvSpPr>
          <p:cNvPr id="3" name="Text Placeholder 2"/>
          <p:cNvSpPr>
            <a:spLocks noGrp="1"/>
          </p:cNvSpPr>
          <p:nvPr>
            <p:ph type="body" idx="1"/>
          </p:nvPr>
        </p:nvSpPr>
        <p:spPr>
          <a:xfrm>
            <a:off x="999308" y="1122025"/>
            <a:ext cx="9748904"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Cliquez pour modifier les styles du texte du masque</a:t>
            </a:r>
          </a:p>
        </p:txBody>
      </p:sp>
      <p:sp>
        <p:nvSpPr>
          <p:cNvPr id="8" name="Footer Placeholder 7"/>
          <p:cNvSpPr>
            <a:spLocks noGrp="1"/>
          </p:cNvSpPr>
          <p:nvPr>
            <p:ph type="ftr" sz="quarter" idx="11"/>
          </p:nvPr>
        </p:nvSpPr>
        <p:spPr/>
        <p:txBody>
          <a:bodyPr>
            <a:noAutofit/>
          </a:bodyPr>
          <a:lstStyle/>
          <a:p>
            <a:endParaRPr lang="fr-F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8" y="614278"/>
            <a:ext cx="9748904" cy="468000"/>
          </a:xfrm>
          <a:prstGeom prst="rect">
            <a:avLst/>
          </a:prstGeom>
        </p:spPr>
        <p:txBody>
          <a:bodyPr>
            <a:noAutofit/>
          </a:bodyPr>
          <a:lstStyle>
            <a:lvl1pPr>
              <a:defRPr>
                <a:solidFill>
                  <a:schemeClr val="tx1"/>
                </a:solidFill>
              </a:defRPr>
            </a:lvl1pPr>
          </a:lstStyle>
          <a:p>
            <a:r>
              <a:rPr lang="fr-FR"/>
              <a:t>Modifiez le style du titre</a:t>
            </a:r>
            <a:endParaRPr lang="en-US"/>
          </a:p>
        </p:txBody>
      </p:sp>
      <p:sp>
        <p:nvSpPr>
          <p:cNvPr id="15" name="Espace réservé du texte 3">
            <a:extLst>
              <a:ext uri="{FF2B5EF4-FFF2-40B4-BE49-F238E27FC236}">
                <a16:creationId xmlns:a16="http://schemas.microsoft.com/office/drawing/2014/main" id="{051C1A2E-99D1-EC4F-8E99-B76237CD5BE2}"/>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a:t>Niveau 1 (Arial italique 18 pt)</a:t>
            </a:r>
            <a:br>
              <a:rPr lang="fr-FR"/>
            </a:br>
            <a:r>
              <a:rPr lang="fr-FR"/>
              <a:t>Chapeau de la slide sur plusieurs lignes</a:t>
            </a:r>
          </a:p>
          <a:p>
            <a:pPr lvl="1"/>
            <a:r>
              <a:rPr lang="fr-FR"/>
              <a:t>Niveau 2 (Arial </a:t>
            </a:r>
            <a:r>
              <a:rPr lang="fr-FR" err="1"/>
              <a:t>regular</a:t>
            </a:r>
            <a:r>
              <a:rPr lang="fr-FR"/>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err="1">
                <a:ln>
                  <a:noFill/>
                </a:ln>
                <a:solidFill>
                  <a:srgbClr val="82746C"/>
                </a:solidFill>
                <a:effectLst/>
                <a:uLnTx/>
                <a:uFillTx/>
                <a:latin typeface="+mn-lt"/>
                <a:ea typeface="+mn-ea"/>
                <a:cs typeface="+mn-cs"/>
              </a:rPr>
              <a:t>bold</a:t>
            </a:r>
            <a:r>
              <a:rPr kumimoji="0" lang="fr-FR" sz="1400" b="1" i="0" u="none" strike="noStrike" kern="1200" cap="none" spc="0" normalizeH="0" baseline="0" noProof="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err="1">
                <a:ln>
                  <a:noFill/>
                </a:ln>
                <a:solidFill>
                  <a:srgbClr val="82746C"/>
                </a:solidFill>
                <a:effectLst/>
                <a:uLnTx/>
                <a:uFillTx/>
                <a:latin typeface="+mn-lt"/>
                <a:ea typeface="+mn-ea"/>
                <a:cs typeface="+mn-cs"/>
              </a:rPr>
              <a:t>regular</a:t>
            </a:r>
            <a:r>
              <a:rPr kumimoji="0" lang="fr-FR" sz="1400" b="0" i="0" u="none" strike="noStrike" kern="1200" cap="none" spc="0" normalizeH="0" baseline="0" noProof="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err="1">
                <a:ln>
                  <a:noFill/>
                </a:ln>
                <a:solidFill>
                  <a:srgbClr val="82746C"/>
                </a:solidFill>
                <a:effectLst/>
                <a:uLnTx/>
                <a:uFillTx/>
                <a:latin typeface="+mn-lt"/>
                <a:ea typeface="+mn-ea"/>
                <a:cs typeface="+mn-cs"/>
              </a:rPr>
              <a:t>regular</a:t>
            </a:r>
            <a:r>
              <a:rPr kumimoji="0" lang="fr-FR" sz="1400" b="0" i="0" u="none" strike="noStrike" kern="1200" cap="none" spc="0" normalizeH="0" baseline="0" noProof="0">
                <a:ln>
                  <a:noFill/>
                </a:ln>
                <a:solidFill>
                  <a:srgbClr val="82746C"/>
                </a:solidFill>
                <a:effectLst/>
                <a:uLnTx/>
                <a:uFillTx/>
                <a:latin typeface="+mn-lt"/>
                <a:ea typeface="+mn-ea"/>
                <a:cs typeface="+mn-cs"/>
              </a:rPr>
              <a:t> 14 pt] avec puce tiret</a:t>
            </a:r>
          </a:p>
        </p:txBody>
      </p:sp>
    </p:spTree>
    <p:extLst>
      <p:ext uri="{BB962C8B-B14F-4D97-AF65-F5344CB8AC3E}">
        <p14:creationId xmlns:p14="http://schemas.microsoft.com/office/powerpoint/2010/main" val="379854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le 1"/>
          <p:cNvSpPr>
            <a:spLocks noGrp="1"/>
          </p:cNvSpPr>
          <p:nvPr>
            <p:ph type="title"/>
          </p:nvPr>
        </p:nvSpPr>
        <p:spPr>
          <a:xfrm>
            <a:off x="975497" y="614278"/>
            <a:ext cx="10413803" cy="720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3" name="Text Placeholder 2"/>
          <p:cNvSpPr>
            <a:spLocks noGrp="1"/>
          </p:cNvSpPr>
          <p:nvPr>
            <p:ph type="body" idx="1" hasCustomPrompt="1"/>
          </p:nvPr>
        </p:nvSpPr>
        <p:spPr>
          <a:xfrm>
            <a:off x="994547" y="1721969"/>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8" name="Footer Placeholder 7"/>
          <p:cNvSpPr>
            <a:spLocks noGrp="1"/>
          </p:cNvSpPr>
          <p:nvPr>
            <p:ph type="ftr" sz="quarter" idx="11"/>
          </p:nvPr>
        </p:nvSpPr>
        <p:spPr/>
        <p:txBody>
          <a:bodyPr>
            <a:noAutofit/>
          </a:bodyPr>
          <a:lstStyle/>
          <a:p>
            <a:endParaRPr lang="fr-F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Espace réservé du texte 11">
            <a:extLst>
              <a:ext uri="{FF2B5EF4-FFF2-40B4-BE49-F238E27FC236}">
                <a16:creationId xmlns:a16="http://schemas.microsoft.com/office/drawing/2014/main" id="{6391E126-8984-4837-89CE-A3A70AB0C232}"/>
              </a:ext>
            </a:extLst>
          </p:cNvPr>
          <p:cNvSpPr>
            <a:spLocks noGrp="1"/>
          </p:cNvSpPr>
          <p:nvPr>
            <p:ph type="body" sz="quarter" idx="13"/>
          </p:nvPr>
        </p:nvSpPr>
        <p:spPr>
          <a:xfrm>
            <a:off x="1869280" y="1917701"/>
            <a:ext cx="2916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0000"/>
              </a:lnSpc>
              <a:spcBef>
                <a:spcPts val="500"/>
              </a:spcBef>
              <a:spcAft>
                <a:spcPts val="0"/>
              </a:spcAft>
              <a:buClrTx/>
              <a:buSzTx/>
              <a:buFont typeface="Arial" panose="020B0604020202020204" pitchFamily="34" charset="0"/>
              <a:buNone/>
              <a:tabLst/>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3" name="Text Placeholder 2">
            <a:extLst>
              <a:ext uri="{FF2B5EF4-FFF2-40B4-BE49-F238E27FC236}">
                <a16:creationId xmlns:a16="http://schemas.microsoft.com/office/drawing/2014/main" id="{C6A431AB-700F-4A63-9FC5-80025E33695F}"/>
              </a:ext>
            </a:extLst>
          </p:cNvPr>
          <p:cNvSpPr>
            <a:spLocks noGrp="1"/>
          </p:cNvSpPr>
          <p:nvPr>
            <p:ph type="body" idx="14" hasCustomPrompt="1"/>
          </p:nvPr>
        </p:nvSpPr>
        <p:spPr>
          <a:xfrm>
            <a:off x="6374567" y="1721969"/>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14" name="Espace réservé du texte 11">
            <a:extLst>
              <a:ext uri="{FF2B5EF4-FFF2-40B4-BE49-F238E27FC236}">
                <a16:creationId xmlns:a16="http://schemas.microsoft.com/office/drawing/2014/main" id="{BF3A0282-805E-40BB-8A5D-EB24F0E7A899}"/>
              </a:ext>
            </a:extLst>
          </p:cNvPr>
          <p:cNvSpPr>
            <a:spLocks noGrp="1"/>
          </p:cNvSpPr>
          <p:nvPr>
            <p:ph type="body" sz="quarter" idx="15"/>
          </p:nvPr>
        </p:nvSpPr>
        <p:spPr>
          <a:xfrm>
            <a:off x="7249300" y="1917701"/>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15" name="Text Placeholder 2">
            <a:extLst>
              <a:ext uri="{FF2B5EF4-FFF2-40B4-BE49-F238E27FC236}">
                <a16:creationId xmlns:a16="http://schemas.microsoft.com/office/drawing/2014/main" id="{CF514246-343A-4C5A-821B-52802893396D}"/>
              </a:ext>
            </a:extLst>
          </p:cNvPr>
          <p:cNvSpPr>
            <a:spLocks noGrp="1"/>
          </p:cNvSpPr>
          <p:nvPr>
            <p:ph type="body" idx="16" hasCustomPrompt="1"/>
          </p:nvPr>
        </p:nvSpPr>
        <p:spPr>
          <a:xfrm>
            <a:off x="994547" y="3215235"/>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16" name="Espace réservé du texte 11">
            <a:extLst>
              <a:ext uri="{FF2B5EF4-FFF2-40B4-BE49-F238E27FC236}">
                <a16:creationId xmlns:a16="http://schemas.microsoft.com/office/drawing/2014/main" id="{D5F040BF-74B1-453A-B029-D39793A77F39}"/>
              </a:ext>
            </a:extLst>
          </p:cNvPr>
          <p:cNvSpPr>
            <a:spLocks noGrp="1"/>
          </p:cNvSpPr>
          <p:nvPr>
            <p:ph type="body" sz="quarter" idx="17"/>
          </p:nvPr>
        </p:nvSpPr>
        <p:spPr>
          <a:xfrm>
            <a:off x="1869280" y="3410967"/>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17" name="Text Placeholder 2">
            <a:extLst>
              <a:ext uri="{FF2B5EF4-FFF2-40B4-BE49-F238E27FC236}">
                <a16:creationId xmlns:a16="http://schemas.microsoft.com/office/drawing/2014/main" id="{5507A629-8A45-4CF8-A04A-B10C8D7443E3}"/>
              </a:ext>
            </a:extLst>
          </p:cNvPr>
          <p:cNvSpPr>
            <a:spLocks noGrp="1"/>
          </p:cNvSpPr>
          <p:nvPr>
            <p:ph type="body" idx="18" hasCustomPrompt="1"/>
          </p:nvPr>
        </p:nvSpPr>
        <p:spPr>
          <a:xfrm>
            <a:off x="6374567" y="3215235"/>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18" name="Espace réservé du texte 11">
            <a:extLst>
              <a:ext uri="{FF2B5EF4-FFF2-40B4-BE49-F238E27FC236}">
                <a16:creationId xmlns:a16="http://schemas.microsoft.com/office/drawing/2014/main" id="{EB9EB24F-502A-49CB-B2BF-5E8527EE27BD}"/>
              </a:ext>
            </a:extLst>
          </p:cNvPr>
          <p:cNvSpPr>
            <a:spLocks noGrp="1"/>
          </p:cNvSpPr>
          <p:nvPr>
            <p:ph type="body" sz="quarter" idx="19"/>
          </p:nvPr>
        </p:nvSpPr>
        <p:spPr>
          <a:xfrm>
            <a:off x="7249300" y="3410967"/>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19" name="Text Placeholder 2">
            <a:extLst>
              <a:ext uri="{FF2B5EF4-FFF2-40B4-BE49-F238E27FC236}">
                <a16:creationId xmlns:a16="http://schemas.microsoft.com/office/drawing/2014/main" id="{59ED2A1E-542C-44AF-BD13-833909CC4629}"/>
              </a:ext>
            </a:extLst>
          </p:cNvPr>
          <p:cNvSpPr>
            <a:spLocks noGrp="1"/>
          </p:cNvSpPr>
          <p:nvPr>
            <p:ph type="body" idx="20" hasCustomPrompt="1"/>
          </p:nvPr>
        </p:nvSpPr>
        <p:spPr>
          <a:xfrm>
            <a:off x="994547" y="4708278"/>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20" name="Espace réservé du texte 11">
            <a:extLst>
              <a:ext uri="{FF2B5EF4-FFF2-40B4-BE49-F238E27FC236}">
                <a16:creationId xmlns:a16="http://schemas.microsoft.com/office/drawing/2014/main" id="{12243EDE-0DEC-41C0-9958-8264C93B1CDB}"/>
              </a:ext>
            </a:extLst>
          </p:cNvPr>
          <p:cNvSpPr>
            <a:spLocks noGrp="1"/>
          </p:cNvSpPr>
          <p:nvPr>
            <p:ph type="body" sz="quarter" idx="21"/>
          </p:nvPr>
        </p:nvSpPr>
        <p:spPr>
          <a:xfrm>
            <a:off x="1869280" y="4904010"/>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21" name="Text Placeholder 2">
            <a:extLst>
              <a:ext uri="{FF2B5EF4-FFF2-40B4-BE49-F238E27FC236}">
                <a16:creationId xmlns:a16="http://schemas.microsoft.com/office/drawing/2014/main" id="{32C926A0-8593-4B51-9959-DC89AECD875B}"/>
              </a:ext>
            </a:extLst>
          </p:cNvPr>
          <p:cNvSpPr>
            <a:spLocks noGrp="1"/>
          </p:cNvSpPr>
          <p:nvPr>
            <p:ph type="body" idx="22" hasCustomPrompt="1"/>
          </p:nvPr>
        </p:nvSpPr>
        <p:spPr>
          <a:xfrm>
            <a:off x="6374567" y="4708278"/>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22" name="Espace réservé du texte 11">
            <a:extLst>
              <a:ext uri="{FF2B5EF4-FFF2-40B4-BE49-F238E27FC236}">
                <a16:creationId xmlns:a16="http://schemas.microsoft.com/office/drawing/2014/main" id="{FFEDED90-0F82-46AD-9F94-70CDD540A865}"/>
              </a:ext>
            </a:extLst>
          </p:cNvPr>
          <p:cNvSpPr>
            <a:spLocks noGrp="1"/>
          </p:cNvSpPr>
          <p:nvPr>
            <p:ph type="body" sz="quarter" idx="23"/>
          </p:nvPr>
        </p:nvSpPr>
        <p:spPr>
          <a:xfrm>
            <a:off x="7249300" y="4904010"/>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24" name="Espace réservé du texte 11">
            <a:extLst>
              <a:ext uri="{FF2B5EF4-FFF2-40B4-BE49-F238E27FC236}">
                <a16:creationId xmlns:a16="http://schemas.microsoft.com/office/drawing/2014/main" id="{BF41D394-7533-432B-B460-1632E8977354}"/>
              </a:ext>
            </a:extLst>
          </p:cNvPr>
          <p:cNvSpPr>
            <a:spLocks noGrp="1"/>
          </p:cNvSpPr>
          <p:nvPr>
            <p:ph type="body" sz="quarter" idx="24" hasCustomPrompt="1"/>
          </p:nvPr>
        </p:nvSpPr>
        <p:spPr>
          <a:xfrm>
            <a:off x="4843936" y="1917701"/>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0" name="Espace réservé du texte 11">
            <a:extLst>
              <a:ext uri="{FF2B5EF4-FFF2-40B4-BE49-F238E27FC236}">
                <a16:creationId xmlns:a16="http://schemas.microsoft.com/office/drawing/2014/main" id="{469B8D3E-D989-4085-BB3E-4989992024BF}"/>
              </a:ext>
            </a:extLst>
          </p:cNvPr>
          <p:cNvSpPr>
            <a:spLocks noGrp="1"/>
          </p:cNvSpPr>
          <p:nvPr>
            <p:ph type="body" sz="quarter" idx="25" hasCustomPrompt="1"/>
          </p:nvPr>
        </p:nvSpPr>
        <p:spPr>
          <a:xfrm>
            <a:off x="4843936" y="3410967"/>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1" name="Espace réservé du texte 11">
            <a:extLst>
              <a:ext uri="{FF2B5EF4-FFF2-40B4-BE49-F238E27FC236}">
                <a16:creationId xmlns:a16="http://schemas.microsoft.com/office/drawing/2014/main" id="{1782359E-AEB6-402F-A0F2-722409045D7E}"/>
              </a:ext>
            </a:extLst>
          </p:cNvPr>
          <p:cNvSpPr>
            <a:spLocks noGrp="1"/>
          </p:cNvSpPr>
          <p:nvPr>
            <p:ph type="body" sz="quarter" idx="26" hasCustomPrompt="1"/>
          </p:nvPr>
        </p:nvSpPr>
        <p:spPr>
          <a:xfrm>
            <a:off x="4843936" y="4904010"/>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2" name="Espace réservé du texte 11">
            <a:extLst>
              <a:ext uri="{FF2B5EF4-FFF2-40B4-BE49-F238E27FC236}">
                <a16:creationId xmlns:a16="http://schemas.microsoft.com/office/drawing/2014/main" id="{1D3AA4A1-FC44-47A3-B119-0A62359576D1}"/>
              </a:ext>
            </a:extLst>
          </p:cNvPr>
          <p:cNvSpPr>
            <a:spLocks noGrp="1"/>
          </p:cNvSpPr>
          <p:nvPr>
            <p:ph type="body" sz="quarter" idx="27" hasCustomPrompt="1"/>
          </p:nvPr>
        </p:nvSpPr>
        <p:spPr>
          <a:xfrm>
            <a:off x="10224046" y="1917701"/>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3" name="Espace réservé du texte 11">
            <a:extLst>
              <a:ext uri="{FF2B5EF4-FFF2-40B4-BE49-F238E27FC236}">
                <a16:creationId xmlns:a16="http://schemas.microsoft.com/office/drawing/2014/main" id="{B67C17AA-776A-4209-A996-E2516528593C}"/>
              </a:ext>
            </a:extLst>
          </p:cNvPr>
          <p:cNvSpPr>
            <a:spLocks noGrp="1"/>
          </p:cNvSpPr>
          <p:nvPr>
            <p:ph type="body" sz="quarter" idx="28" hasCustomPrompt="1"/>
          </p:nvPr>
        </p:nvSpPr>
        <p:spPr>
          <a:xfrm>
            <a:off x="10224046" y="3410967"/>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4" name="Espace réservé du texte 11">
            <a:extLst>
              <a:ext uri="{FF2B5EF4-FFF2-40B4-BE49-F238E27FC236}">
                <a16:creationId xmlns:a16="http://schemas.microsoft.com/office/drawing/2014/main" id="{C7A51A0F-6340-4C6B-AAB4-6B4C7E072601}"/>
              </a:ext>
            </a:extLst>
          </p:cNvPr>
          <p:cNvSpPr>
            <a:spLocks noGrp="1"/>
          </p:cNvSpPr>
          <p:nvPr>
            <p:ph type="body" sz="quarter" idx="29" hasCustomPrompt="1"/>
          </p:nvPr>
        </p:nvSpPr>
        <p:spPr>
          <a:xfrm>
            <a:off x="10224046" y="4904010"/>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Tree>
    <p:extLst>
      <p:ext uri="{BB962C8B-B14F-4D97-AF65-F5344CB8AC3E}">
        <p14:creationId xmlns:p14="http://schemas.microsoft.com/office/powerpoint/2010/main" val="475623018"/>
      </p:ext>
    </p:extLst>
  </p:cSld>
  <p:clrMapOvr>
    <a:masterClrMapping/>
  </p:clrMapOvr>
  <p:extLst>
    <p:ext uri="{DCECCB84-F9BA-43D5-87BE-67443E8EF086}">
      <p15:sldGuideLst xmlns:p15="http://schemas.microsoft.com/office/powerpoint/2012/main">
        <p15:guide id="2" pos="402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uverture de chapitre Vert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1403" y="3606799"/>
            <a:ext cx="7663709" cy="1440000"/>
          </a:xfrm>
          <a:prstGeom prst="rect">
            <a:avLst/>
          </a:prstGeom>
        </p:spPr>
        <p:txBody>
          <a:bodyPr anchor="t">
            <a:noAutofit/>
          </a:bodyPr>
          <a:lstStyle>
            <a:lvl1pPr>
              <a:lnSpc>
                <a:spcPct val="100000"/>
              </a:lnSpc>
              <a:defRPr sz="3500">
                <a:solidFill>
                  <a:schemeClr val="tx1"/>
                </a:solidFill>
              </a:defRPr>
            </a:lvl1pPr>
          </a:lstStyle>
          <a:p>
            <a:r>
              <a:rPr lang="fr-FR"/>
              <a:t>Modifiez le style du titre</a:t>
            </a:r>
            <a:endParaRPr lang="en-US" dirty="0"/>
          </a:p>
        </p:txBody>
      </p:sp>
      <p:sp>
        <p:nvSpPr>
          <p:cNvPr id="3" name="Text Placeholder 2"/>
          <p:cNvSpPr>
            <a:spLocks noGrp="1"/>
          </p:cNvSpPr>
          <p:nvPr>
            <p:ph type="body" idx="1" hasCustomPrompt="1"/>
          </p:nvPr>
        </p:nvSpPr>
        <p:spPr>
          <a:xfrm>
            <a:off x="1007927" y="2787566"/>
            <a:ext cx="3240000" cy="2520000"/>
          </a:xfrm>
          <a:prstGeom prst="rect">
            <a:avLst/>
          </a:prstGeom>
        </p:spPr>
        <p:txBody>
          <a:bodyPr>
            <a:noAutofit/>
          </a:bodyPr>
          <a:lstStyle>
            <a:lvl1pPr marL="0" indent="0">
              <a:buNone/>
              <a:defRPr sz="20000" b="1" spc="-1200" baseline="0">
                <a:solidFill>
                  <a:schemeClr val="tx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24365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Ouverture de chapitre Jaun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1403" y="3606799"/>
            <a:ext cx="7663709" cy="1440000"/>
          </a:xfrm>
          <a:prstGeom prst="rect">
            <a:avLst/>
          </a:prstGeom>
        </p:spPr>
        <p:txBody>
          <a:bodyPr anchor="t">
            <a:noAutofit/>
          </a:bodyPr>
          <a:lstStyle>
            <a:lvl1pPr>
              <a:lnSpc>
                <a:spcPct val="100000"/>
              </a:lnSpc>
              <a:defRPr sz="3500">
                <a:solidFill>
                  <a:schemeClr val="tx1"/>
                </a:solidFill>
              </a:defRPr>
            </a:lvl1pPr>
          </a:lstStyle>
          <a:p>
            <a:r>
              <a:rPr lang="fr-FR"/>
              <a:t>Modifiez le style du titre</a:t>
            </a:r>
            <a:endParaRPr lang="en-US" dirty="0"/>
          </a:p>
        </p:txBody>
      </p:sp>
      <p:sp>
        <p:nvSpPr>
          <p:cNvPr id="3" name="Text Placeholder 2"/>
          <p:cNvSpPr>
            <a:spLocks noGrp="1"/>
          </p:cNvSpPr>
          <p:nvPr>
            <p:ph type="body" idx="1" hasCustomPrompt="1"/>
          </p:nvPr>
        </p:nvSpPr>
        <p:spPr>
          <a:xfrm>
            <a:off x="1007927" y="2787566"/>
            <a:ext cx="3240000" cy="2520000"/>
          </a:xfrm>
          <a:prstGeom prst="rect">
            <a:avLst/>
          </a:prstGeom>
        </p:spPr>
        <p:txBody>
          <a:bodyPr>
            <a:noAutofit/>
          </a:bodyPr>
          <a:lstStyle>
            <a:lvl1pPr marL="0" indent="0">
              <a:buNone/>
              <a:defRPr sz="20000" b="1" spc="-1200" baseline="0">
                <a:solidFill>
                  <a:schemeClr val="tx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864051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Ouverture de chapitre Orang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1403" y="3606799"/>
            <a:ext cx="7663709" cy="1440000"/>
          </a:xfrm>
          <a:prstGeom prst="rect">
            <a:avLst/>
          </a:prstGeom>
        </p:spPr>
        <p:txBody>
          <a:bodyPr anchor="t">
            <a:noAutofit/>
          </a:bodyPr>
          <a:lstStyle>
            <a:lvl1pPr>
              <a:lnSpc>
                <a:spcPct val="100000"/>
              </a:lnSpc>
              <a:defRPr sz="3500">
                <a:solidFill>
                  <a:schemeClr val="tx1"/>
                </a:solidFill>
              </a:defRPr>
            </a:lvl1pPr>
          </a:lstStyle>
          <a:p>
            <a:r>
              <a:rPr lang="fr-FR"/>
              <a:t>Modifiez le style du titre</a:t>
            </a:r>
            <a:endParaRPr lang="en-US" dirty="0"/>
          </a:p>
        </p:txBody>
      </p:sp>
      <p:sp>
        <p:nvSpPr>
          <p:cNvPr id="3" name="Text Placeholder 2"/>
          <p:cNvSpPr>
            <a:spLocks noGrp="1"/>
          </p:cNvSpPr>
          <p:nvPr>
            <p:ph type="body" idx="1" hasCustomPrompt="1"/>
          </p:nvPr>
        </p:nvSpPr>
        <p:spPr>
          <a:xfrm>
            <a:off x="1007927" y="2787566"/>
            <a:ext cx="3240000" cy="2520000"/>
          </a:xfrm>
          <a:prstGeom prst="rect">
            <a:avLst/>
          </a:prstGeom>
        </p:spPr>
        <p:txBody>
          <a:bodyPr>
            <a:noAutofit/>
          </a:bodyPr>
          <a:lstStyle>
            <a:lvl1pPr marL="0" indent="0">
              <a:buNone/>
              <a:defRPr sz="20000" b="1" spc="-1200" baseline="0">
                <a:solidFill>
                  <a:schemeClr val="tx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2674990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Ouverture de chapitre Ros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1403" y="3606799"/>
            <a:ext cx="7663709" cy="1440000"/>
          </a:xfrm>
          <a:prstGeom prst="rect">
            <a:avLst/>
          </a:prstGeom>
        </p:spPr>
        <p:txBody>
          <a:bodyPr anchor="t">
            <a:noAutofit/>
          </a:bodyPr>
          <a:lstStyle>
            <a:lvl1pPr>
              <a:lnSpc>
                <a:spcPct val="100000"/>
              </a:lnSpc>
              <a:defRPr sz="3500">
                <a:solidFill>
                  <a:schemeClr val="tx1"/>
                </a:solidFill>
              </a:defRPr>
            </a:lvl1pPr>
          </a:lstStyle>
          <a:p>
            <a:r>
              <a:rPr lang="fr-FR"/>
              <a:t>Modifiez le style du titre</a:t>
            </a:r>
            <a:endParaRPr lang="en-US" dirty="0"/>
          </a:p>
        </p:txBody>
      </p:sp>
      <p:sp>
        <p:nvSpPr>
          <p:cNvPr id="3" name="Text Placeholder 2"/>
          <p:cNvSpPr>
            <a:spLocks noGrp="1"/>
          </p:cNvSpPr>
          <p:nvPr>
            <p:ph type="body" idx="1" hasCustomPrompt="1"/>
          </p:nvPr>
        </p:nvSpPr>
        <p:spPr>
          <a:xfrm>
            <a:off x="1007927" y="2787566"/>
            <a:ext cx="3240000" cy="2520000"/>
          </a:xfrm>
          <a:prstGeom prst="rect">
            <a:avLst/>
          </a:prstGeom>
        </p:spPr>
        <p:txBody>
          <a:bodyPr>
            <a:noAutofit/>
          </a:bodyPr>
          <a:lstStyle>
            <a:lvl1pPr marL="0" indent="0">
              <a:buNone/>
              <a:defRPr sz="20000" b="1" spc="-1200" baseline="0">
                <a:solidFill>
                  <a:schemeClr val="tx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273083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Ouverture de chapitre Violett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1403" y="3606799"/>
            <a:ext cx="7663709" cy="1440000"/>
          </a:xfrm>
          <a:prstGeom prst="rect">
            <a:avLst/>
          </a:prstGeom>
        </p:spPr>
        <p:txBody>
          <a:bodyPr anchor="t">
            <a:noAutofit/>
          </a:bodyPr>
          <a:lstStyle>
            <a:lvl1pPr>
              <a:lnSpc>
                <a:spcPct val="100000"/>
              </a:lnSpc>
              <a:defRPr sz="3500">
                <a:solidFill>
                  <a:schemeClr val="tx1"/>
                </a:solidFill>
              </a:defRPr>
            </a:lvl1pPr>
          </a:lstStyle>
          <a:p>
            <a:r>
              <a:rPr lang="fr-FR"/>
              <a:t>Modifiez le style du titre</a:t>
            </a:r>
            <a:endParaRPr lang="en-US" dirty="0"/>
          </a:p>
        </p:txBody>
      </p:sp>
      <p:sp>
        <p:nvSpPr>
          <p:cNvPr id="3" name="Text Placeholder 2"/>
          <p:cNvSpPr>
            <a:spLocks noGrp="1"/>
          </p:cNvSpPr>
          <p:nvPr>
            <p:ph type="body" idx="1" hasCustomPrompt="1"/>
          </p:nvPr>
        </p:nvSpPr>
        <p:spPr>
          <a:xfrm>
            <a:off x="1007927" y="2787566"/>
            <a:ext cx="3240000" cy="2520000"/>
          </a:xfrm>
          <a:prstGeom prst="rect">
            <a:avLst/>
          </a:prstGeom>
        </p:spPr>
        <p:txBody>
          <a:bodyPr>
            <a:noAutofit/>
          </a:bodyPr>
          <a:lstStyle>
            <a:lvl1pPr marL="0" indent="0">
              <a:buNone/>
              <a:defRPr sz="20000" b="1" spc="-1200" baseline="0">
                <a:solidFill>
                  <a:schemeClr val="tx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49408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Ouverture de chapitre Roug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1403" y="3606799"/>
            <a:ext cx="7663709" cy="1440000"/>
          </a:xfrm>
          <a:prstGeom prst="rect">
            <a:avLst/>
          </a:prstGeom>
        </p:spPr>
        <p:txBody>
          <a:bodyPr anchor="t">
            <a:noAutofit/>
          </a:bodyPr>
          <a:lstStyle>
            <a:lvl1pPr>
              <a:lnSpc>
                <a:spcPct val="100000"/>
              </a:lnSpc>
              <a:defRPr sz="3500">
                <a:solidFill>
                  <a:schemeClr val="tx1"/>
                </a:solidFill>
              </a:defRPr>
            </a:lvl1pPr>
          </a:lstStyle>
          <a:p>
            <a:r>
              <a:rPr lang="fr-FR"/>
              <a:t>Modifiez le style du titre</a:t>
            </a:r>
            <a:endParaRPr lang="en-US" dirty="0"/>
          </a:p>
        </p:txBody>
      </p:sp>
      <p:sp>
        <p:nvSpPr>
          <p:cNvPr id="3" name="Text Placeholder 2"/>
          <p:cNvSpPr>
            <a:spLocks noGrp="1"/>
          </p:cNvSpPr>
          <p:nvPr>
            <p:ph type="body" idx="1" hasCustomPrompt="1"/>
          </p:nvPr>
        </p:nvSpPr>
        <p:spPr>
          <a:xfrm>
            <a:off x="1007927" y="2787566"/>
            <a:ext cx="3240000" cy="2520000"/>
          </a:xfrm>
          <a:prstGeom prst="rect">
            <a:avLst/>
          </a:prstGeom>
        </p:spPr>
        <p:txBody>
          <a:bodyPr>
            <a:noAutofit/>
          </a:bodyPr>
          <a:lstStyle>
            <a:lvl1pPr marL="0" indent="0">
              <a:buNone/>
              <a:defRPr sz="20000" b="1" spc="-1200" baseline="0">
                <a:solidFill>
                  <a:schemeClr val="tx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159811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7" y="1122025"/>
            <a:ext cx="10696575"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endParaRPr lang="fr-F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6575" cy="468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4" name="Espace réservé du texte 3">
            <a:extLst>
              <a:ext uri="{FF2B5EF4-FFF2-40B4-BE49-F238E27FC236}">
                <a16:creationId xmlns:a16="http://schemas.microsoft.com/office/drawing/2014/main" id="{9A19295C-5D08-4DEF-9A18-807612A32258}"/>
              </a:ext>
            </a:extLst>
          </p:cNvPr>
          <p:cNvSpPr>
            <a:spLocks noGrp="1"/>
          </p:cNvSpPr>
          <p:nvPr>
            <p:ph type="body" sz="quarter" idx="13"/>
          </p:nvPr>
        </p:nvSpPr>
        <p:spPr>
          <a:xfrm>
            <a:off x="1000920" y="2038353"/>
            <a:ext cx="10696575" cy="4140000"/>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indent="-179388">
              <a:lnSpc>
                <a:spcPct val="100000"/>
              </a:lnSpc>
              <a:spcBef>
                <a:spcPts val="1800"/>
              </a:spcBef>
              <a:buClr>
                <a:schemeClr val="tx1"/>
              </a:buClr>
              <a:buFont typeface="+mj-lt"/>
              <a:buAutoNum type="arabicPeriod"/>
              <a:tabLst>
                <a:tab pos="179388" algn="l"/>
              </a:tabLst>
              <a:defRPr sz="1400" b="1">
                <a:solidFill>
                  <a:schemeClr val="tx2"/>
                </a:solidFill>
              </a:defRPr>
            </a:lvl3pPr>
            <a:lvl4pPr marL="180000" indent="126000">
              <a:lnSpc>
                <a:spcPct val="100000"/>
              </a:lnSpc>
              <a:spcBef>
                <a:spcPts val="400"/>
              </a:spcBef>
              <a:buSzPct val="80000"/>
              <a:buFont typeface="Verdana" panose="020B0604030504040204" pitchFamily="34" charset="0"/>
              <a:buChar char="•"/>
              <a:defRPr sz="1400">
                <a:solidFill>
                  <a:schemeClr val="tx2"/>
                </a:solidFill>
              </a:defRPr>
            </a:lvl4pPr>
            <a:lvl5pPr marL="252000" indent="126000">
              <a:lnSpc>
                <a:spcPct val="100000"/>
              </a:lnSpc>
              <a:spcBef>
                <a:spcPts val="400"/>
              </a:spcBef>
              <a:buFont typeface="Arial" panose="020B0604020202020204" pitchFamily="34" charset="0"/>
              <a:buChar char="-"/>
              <a:defRPr sz="140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03864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839640" y="6828262"/>
            <a:ext cx="5040000" cy="180000"/>
          </a:xfrm>
          <a:prstGeom prst="rect">
            <a:avLst/>
          </a:prstGeom>
        </p:spPr>
        <p:txBody>
          <a:bodyPr vert="horz" lIns="91440" tIns="45720" rIns="91440" bIns="45720" rtlCol="0" anchor="ctr">
            <a:noAutofit/>
          </a:bodyPr>
          <a:lstStyle>
            <a:lvl1pPr algn="l">
              <a:defRPr sz="770" b="1">
                <a:solidFill>
                  <a:schemeClr val="tx1"/>
                </a:solidFill>
              </a:defRPr>
            </a:lvl1pPr>
          </a:lstStyle>
          <a:p>
            <a:endParaRPr lang="fr-FR" dirty="0"/>
          </a:p>
        </p:txBody>
      </p:sp>
      <p:sp>
        <p:nvSpPr>
          <p:cNvPr id="6" name="Slide Number Placeholder 5"/>
          <p:cNvSpPr>
            <a:spLocks noGrp="1"/>
          </p:cNvSpPr>
          <p:nvPr>
            <p:ph type="sldNum" sz="quarter" idx="4"/>
          </p:nvPr>
        </p:nvSpPr>
        <p:spPr>
          <a:xfrm>
            <a:off x="11067543" y="6825881"/>
            <a:ext cx="720000" cy="180000"/>
          </a:xfrm>
          <a:prstGeom prst="rect">
            <a:avLst/>
          </a:prstGeom>
        </p:spPr>
        <p:txBody>
          <a:bodyPr vert="horz" lIns="91440" tIns="45720" rIns="91440" bIns="45720" rtlCol="0" anchor="ctr">
            <a:noAutofit/>
          </a:bodyPr>
          <a:lstStyle>
            <a:lvl1pPr algn="r">
              <a:defRPr sz="1100" b="1">
                <a:solidFill>
                  <a:schemeClr val="tx1"/>
                </a:solidFill>
              </a:defRPr>
            </a:lvl1pPr>
          </a:lstStyle>
          <a:p>
            <a:fld id="{FF67EF60-D3B0-409C-88CD-C39F952AE724}" type="slidenum">
              <a:rPr lang="fr-FR" smtClean="0"/>
              <a:pPr/>
              <a:t>‹N°›</a:t>
            </a:fld>
            <a:endParaRPr lang="fr-FR" dirty="0"/>
          </a:p>
        </p:txBody>
      </p:sp>
      <p:cxnSp>
        <p:nvCxnSpPr>
          <p:cNvPr id="10" name="Connecteur droit 9">
            <a:extLst>
              <a:ext uri="{FF2B5EF4-FFF2-40B4-BE49-F238E27FC236}">
                <a16:creationId xmlns:a16="http://schemas.microsoft.com/office/drawing/2014/main" id="{B78710A3-816F-496D-8A45-7384252DA309}"/>
              </a:ext>
            </a:extLst>
          </p:cNvPr>
          <p:cNvCxnSpPr/>
          <p:nvPr userDrawn="1"/>
        </p:nvCxnSpPr>
        <p:spPr>
          <a:xfrm>
            <a:off x="1099661" y="6645600"/>
            <a:ext cx="164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7ED1FEEF-FE2C-42E5-8EEA-DF13606A43C2}"/>
              </a:ext>
            </a:extLst>
          </p:cNvPr>
          <p:cNvCxnSpPr/>
          <p:nvPr userDrawn="1"/>
        </p:nvCxnSpPr>
        <p:spPr>
          <a:xfrm>
            <a:off x="2800800" y="6645600"/>
            <a:ext cx="846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6649BB86-C357-484E-8C12-19607C7F8EFA}"/>
              </a:ext>
            </a:extLst>
          </p:cNvPr>
          <p:cNvCxnSpPr/>
          <p:nvPr userDrawn="1"/>
        </p:nvCxnSpPr>
        <p:spPr>
          <a:xfrm>
            <a:off x="11325600" y="6645600"/>
            <a:ext cx="370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AC1C0F43-F5F0-405E-A9D8-D254C7B0E035}"/>
              </a:ext>
            </a:extLst>
          </p:cNvPr>
          <p:cNvSpPr txBox="1"/>
          <p:nvPr userDrawn="1"/>
        </p:nvSpPr>
        <p:spPr>
          <a:xfrm>
            <a:off x="999682" y="6782370"/>
            <a:ext cx="1692000" cy="252000"/>
          </a:xfrm>
          <a:prstGeom prst="rect">
            <a:avLst/>
          </a:prstGeom>
          <a:noFill/>
        </p:spPr>
        <p:txBody>
          <a:bodyPr wrap="none" rtlCol="0" anchor="ctr">
            <a:noAutofit/>
          </a:bodyPr>
          <a:lstStyle/>
          <a:p>
            <a:r>
              <a:rPr lang="fr-FR" sz="1100" b="1" dirty="0">
                <a:solidFill>
                  <a:schemeClr val="tx1"/>
                </a:solidFill>
              </a:rPr>
              <a:t>Banque des Territoires</a:t>
            </a:r>
          </a:p>
        </p:txBody>
      </p:sp>
      <p:sp>
        <p:nvSpPr>
          <p:cNvPr id="3" name="MSIPCMContentMarking" descr="{&quot;HashCode&quot;:967973103,&quot;Placement&quot;:&quot;Footer&quot;,&quot;Top&quot;:546.217957,&quot;Left&quot;:0.0,&quot;SlideWidth&quot;:1006,&quot;SlideHeight&quot;:566}">
            <a:extLst>
              <a:ext uri="{FF2B5EF4-FFF2-40B4-BE49-F238E27FC236}">
                <a16:creationId xmlns:a16="http://schemas.microsoft.com/office/drawing/2014/main" id="{5465974E-2C1B-4231-999C-71CF1C16A1DC}"/>
              </a:ext>
            </a:extLst>
          </p:cNvPr>
          <p:cNvSpPr txBox="1"/>
          <p:nvPr userDrawn="1"/>
        </p:nvSpPr>
        <p:spPr>
          <a:xfrm>
            <a:off x="0" y="6936968"/>
            <a:ext cx="650765" cy="262344"/>
          </a:xfrm>
          <a:prstGeom prst="rect">
            <a:avLst/>
          </a:prstGeom>
          <a:noFill/>
        </p:spPr>
        <p:txBody>
          <a:bodyPr vert="horz" wrap="square" lIns="0" tIns="0" rIns="0" bIns="0" rtlCol="0" anchor="ctr" anchorCtr="1">
            <a:spAutoFit/>
          </a:bodyPr>
          <a:lstStyle/>
          <a:p>
            <a:pPr algn="l">
              <a:spcBef>
                <a:spcPts val="0"/>
              </a:spcBef>
              <a:spcAft>
                <a:spcPts val="0"/>
              </a:spcAft>
            </a:pPr>
            <a:r>
              <a:rPr lang="fr-FR" sz="1000">
                <a:solidFill>
                  <a:srgbClr val="A80000"/>
                </a:solidFill>
                <a:latin typeface="Calibri" panose="020F0502020204030204" pitchFamily="34" charset="0"/>
              </a:rPr>
              <a:t>Interne</a:t>
            </a:r>
          </a:p>
        </p:txBody>
      </p:sp>
    </p:spTree>
    <p:extLst>
      <p:ext uri="{BB962C8B-B14F-4D97-AF65-F5344CB8AC3E}">
        <p14:creationId xmlns:p14="http://schemas.microsoft.com/office/powerpoint/2010/main" val="2798727441"/>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3" r:id="rId3"/>
    <p:sldLayoutId id="2147483674" r:id="rId4"/>
    <p:sldLayoutId id="2147483681" r:id="rId5"/>
    <p:sldLayoutId id="2147483682" r:id="rId6"/>
    <p:sldLayoutId id="2147483683" r:id="rId7"/>
    <p:sldLayoutId id="2147483684" r:id="rId8"/>
    <p:sldLayoutId id="2147483677" r:id="rId9"/>
    <p:sldLayoutId id="2147483678" r:id="rId10"/>
    <p:sldLayoutId id="2147483679" r:id="rId11"/>
    <p:sldLayoutId id="2147483680" r:id="rId12"/>
    <p:sldLayoutId id="2147483675" r:id="rId13"/>
    <p:sldLayoutId id="2147483676" r:id="rId14"/>
    <p:sldLayoutId id="2147483667" r:id="rId15"/>
    <p:sldLayoutId id="2147483686" r:id="rId16"/>
  </p:sldLayoutIdLst>
  <p:hf hdr="0" ftr="0" dt="0"/>
  <p:txStyles>
    <p:titleStyle>
      <a:lvl1pPr algn="l" defTabSz="958474" rtl="0" eaLnBrk="1" latinLnBrk="0" hangingPunct="1">
        <a:lnSpc>
          <a:spcPct val="90000"/>
        </a:lnSpc>
        <a:spcBef>
          <a:spcPct val="0"/>
        </a:spcBef>
        <a:buNone/>
        <a:defRPr sz="3000" b="1" kern="1200">
          <a:solidFill>
            <a:srgbClr val="00B0F0"/>
          </a:solidFill>
          <a:latin typeface="+mj-lt"/>
          <a:ea typeface="+mj-ea"/>
          <a:cs typeface="+mj-cs"/>
        </a:defRPr>
      </a:lvl1pPr>
    </p:titleStyle>
    <p:bodyStyle>
      <a:lvl1pPr marL="0" indent="0" algn="l" defTabSz="958474" rtl="0" eaLnBrk="1" latinLnBrk="0" hangingPunct="1">
        <a:lnSpc>
          <a:spcPct val="90000"/>
        </a:lnSpc>
        <a:spcBef>
          <a:spcPts val="0"/>
        </a:spcBef>
        <a:buFont typeface="Arial" panose="020B0604020202020204" pitchFamily="34" charset="0"/>
        <a:buNone/>
        <a:defRPr sz="2935" kern="1200">
          <a:solidFill>
            <a:srgbClr val="00B0F0"/>
          </a:solidFill>
          <a:latin typeface="+mn-lt"/>
          <a:ea typeface="+mn-ea"/>
          <a:cs typeface="+mn-cs"/>
        </a:defRPr>
      </a:lvl1pPr>
      <a:lvl2pPr marL="0" indent="0" algn="l" defTabSz="958474" rtl="0" eaLnBrk="1" latinLnBrk="0" hangingPunct="1">
        <a:lnSpc>
          <a:spcPct val="90000"/>
        </a:lnSpc>
        <a:spcBef>
          <a:spcPts val="0"/>
        </a:spcBef>
        <a:buFont typeface="Arial" panose="020B0604020202020204" pitchFamily="34" charset="0"/>
        <a:buNone/>
        <a:defRPr sz="2516" kern="1200">
          <a:solidFill>
            <a:srgbClr val="00B0F0"/>
          </a:solidFill>
          <a:latin typeface="+mn-lt"/>
          <a:ea typeface="+mn-ea"/>
          <a:cs typeface="+mn-cs"/>
        </a:defRPr>
      </a:lvl2pPr>
      <a:lvl3pPr marL="0" indent="0" algn="l" defTabSz="958474" rtl="0" eaLnBrk="1" latinLnBrk="0" hangingPunct="1">
        <a:lnSpc>
          <a:spcPct val="90000"/>
        </a:lnSpc>
        <a:spcBef>
          <a:spcPts val="0"/>
        </a:spcBef>
        <a:buFont typeface="Arial" panose="020B0604020202020204" pitchFamily="34" charset="0"/>
        <a:buNone/>
        <a:defRPr sz="2096" kern="1200">
          <a:solidFill>
            <a:srgbClr val="00B0F0"/>
          </a:solidFill>
          <a:latin typeface="+mn-lt"/>
          <a:ea typeface="+mn-ea"/>
          <a:cs typeface="+mn-cs"/>
        </a:defRPr>
      </a:lvl3pPr>
      <a:lvl4pPr marL="0" indent="0" algn="l" defTabSz="958474" rtl="0" eaLnBrk="1" latinLnBrk="0" hangingPunct="1">
        <a:lnSpc>
          <a:spcPct val="90000"/>
        </a:lnSpc>
        <a:spcBef>
          <a:spcPts val="0"/>
        </a:spcBef>
        <a:buFont typeface="Arial" panose="020B0604020202020204" pitchFamily="34" charset="0"/>
        <a:buNone/>
        <a:defRPr sz="1887" kern="1200">
          <a:solidFill>
            <a:srgbClr val="00B0F0"/>
          </a:solidFill>
          <a:latin typeface="+mn-lt"/>
          <a:ea typeface="+mn-ea"/>
          <a:cs typeface="+mn-cs"/>
        </a:defRPr>
      </a:lvl4pPr>
      <a:lvl5pPr marL="0" indent="0" algn="l" defTabSz="958474" rtl="0" eaLnBrk="1" latinLnBrk="0" hangingPunct="1">
        <a:lnSpc>
          <a:spcPct val="90000"/>
        </a:lnSpc>
        <a:spcBef>
          <a:spcPts val="0"/>
        </a:spcBef>
        <a:buFont typeface="Arial" panose="020B0604020202020204" pitchFamily="34" charset="0"/>
        <a:buNone/>
        <a:defRPr sz="1887" kern="1200">
          <a:solidFill>
            <a:srgbClr val="00B0F0"/>
          </a:solidFill>
          <a:latin typeface="+mn-lt"/>
          <a:ea typeface="+mn-ea"/>
          <a:cs typeface="+mn-cs"/>
        </a:defRPr>
      </a:lvl5pPr>
      <a:lvl6pPr marL="2635804" indent="-239619" algn="l" defTabSz="958474"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6pPr>
      <a:lvl7pPr marL="3115041" indent="-239619" algn="l" defTabSz="958474"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7pPr>
      <a:lvl8pPr marL="3594278" indent="-239619" algn="l" defTabSz="958474"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8pPr>
      <a:lvl9pPr marL="4073515" indent="-239619" algn="l" defTabSz="958474"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9pPr>
    </p:bodyStyle>
    <p:otherStyle>
      <a:defPPr>
        <a:defRPr lang="en-US"/>
      </a:defPPr>
      <a:lvl1pPr marL="0" algn="l" defTabSz="958474" rtl="0" eaLnBrk="1" latinLnBrk="0" hangingPunct="1">
        <a:defRPr sz="1887" kern="1200">
          <a:solidFill>
            <a:schemeClr val="tx1"/>
          </a:solidFill>
          <a:latin typeface="+mn-lt"/>
          <a:ea typeface="+mn-ea"/>
          <a:cs typeface="+mn-cs"/>
        </a:defRPr>
      </a:lvl1pPr>
      <a:lvl2pPr marL="479237" algn="l" defTabSz="958474" rtl="0" eaLnBrk="1" latinLnBrk="0" hangingPunct="1">
        <a:defRPr sz="1887" kern="1200">
          <a:solidFill>
            <a:schemeClr val="tx1"/>
          </a:solidFill>
          <a:latin typeface="+mn-lt"/>
          <a:ea typeface="+mn-ea"/>
          <a:cs typeface="+mn-cs"/>
        </a:defRPr>
      </a:lvl2pPr>
      <a:lvl3pPr marL="958474" algn="l" defTabSz="958474" rtl="0" eaLnBrk="1" latinLnBrk="0" hangingPunct="1">
        <a:defRPr sz="1887" kern="1200">
          <a:solidFill>
            <a:schemeClr val="tx1"/>
          </a:solidFill>
          <a:latin typeface="+mn-lt"/>
          <a:ea typeface="+mn-ea"/>
          <a:cs typeface="+mn-cs"/>
        </a:defRPr>
      </a:lvl3pPr>
      <a:lvl4pPr marL="1437711" algn="l" defTabSz="958474" rtl="0" eaLnBrk="1" latinLnBrk="0" hangingPunct="1">
        <a:defRPr sz="1887" kern="1200">
          <a:solidFill>
            <a:schemeClr val="tx1"/>
          </a:solidFill>
          <a:latin typeface="+mn-lt"/>
          <a:ea typeface="+mn-ea"/>
          <a:cs typeface="+mn-cs"/>
        </a:defRPr>
      </a:lvl4pPr>
      <a:lvl5pPr marL="1916948" algn="l" defTabSz="958474" rtl="0" eaLnBrk="1" latinLnBrk="0" hangingPunct="1">
        <a:defRPr sz="1887" kern="1200">
          <a:solidFill>
            <a:schemeClr val="tx1"/>
          </a:solidFill>
          <a:latin typeface="+mn-lt"/>
          <a:ea typeface="+mn-ea"/>
          <a:cs typeface="+mn-cs"/>
        </a:defRPr>
      </a:lvl5pPr>
      <a:lvl6pPr marL="2396185" algn="l" defTabSz="958474" rtl="0" eaLnBrk="1" latinLnBrk="0" hangingPunct="1">
        <a:defRPr sz="1887" kern="1200">
          <a:solidFill>
            <a:schemeClr val="tx1"/>
          </a:solidFill>
          <a:latin typeface="+mn-lt"/>
          <a:ea typeface="+mn-ea"/>
          <a:cs typeface="+mn-cs"/>
        </a:defRPr>
      </a:lvl6pPr>
      <a:lvl7pPr marL="2875422" algn="l" defTabSz="958474" rtl="0" eaLnBrk="1" latinLnBrk="0" hangingPunct="1">
        <a:defRPr sz="1887" kern="1200">
          <a:solidFill>
            <a:schemeClr val="tx1"/>
          </a:solidFill>
          <a:latin typeface="+mn-lt"/>
          <a:ea typeface="+mn-ea"/>
          <a:cs typeface="+mn-cs"/>
        </a:defRPr>
      </a:lvl7pPr>
      <a:lvl8pPr marL="3354659" algn="l" defTabSz="958474" rtl="0" eaLnBrk="1" latinLnBrk="0" hangingPunct="1">
        <a:defRPr sz="1887" kern="1200">
          <a:solidFill>
            <a:schemeClr val="tx1"/>
          </a:solidFill>
          <a:latin typeface="+mn-lt"/>
          <a:ea typeface="+mn-ea"/>
          <a:cs typeface="+mn-cs"/>
        </a:defRPr>
      </a:lvl8pPr>
      <a:lvl9pPr marL="3833896" algn="l" defTabSz="958474" rtl="0" eaLnBrk="1" latinLnBrk="0" hangingPunct="1">
        <a:defRPr sz="188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3.png"/><Relationship Id="rId1" Type="http://schemas.openxmlformats.org/officeDocument/2006/relationships/slideLayout" Target="../slideLayouts/slideLayout9.xml"/><Relationship Id="rId4" Type="http://schemas.openxmlformats.org/officeDocument/2006/relationships/hyperlink" Target="about:bla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45C5C6A-84E0-4C1C-A815-0A1102C60048}"/>
              </a:ext>
            </a:extLst>
          </p:cNvPr>
          <p:cNvSpPr>
            <a:spLocks noGrp="1"/>
          </p:cNvSpPr>
          <p:nvPr>
            <p:ph type="ctrTitle"/>
          </p:nvPr>
        </p:nvSpPr>
        <p:spPr>
          <a:xfrm>
            <a:off x="1502889" y="3496355"/>
            <a:ext cx="9900000" cy="1764013"/>
          </a:xfrm>
        </p:spPr>
        <p:txBody>
          <a:bodyPr/>
          <a:lstStyle/>
          <a:p>
            <a:r>
              <a:rPr lang="fr-FR" dirty="0"/>
              <a:t>Colloque Eau</a:t>
            </a:r>
            <a:br>
              <a:rPr lang="fr-FR" dirty="0"/>
            </a:br>
            <a:r>
              <a:rPr lang="fr-FR" dirty="0"/>
              <a:t>Domaine de </a:t>
            </a:r>
            <a:r>
              <a:rPr lang="fr-FR" dirty="0" err="1"/>
              <a:t>Bayssan</a:t>
            </a:r>
            <a:r>
              <a:rPr lang="fr-FR" dirty="0"/>
              <a:t>-Hérault</a:t>
            </a:r>
            <a:br>
              <a:rPr lang="fr-FR" dirty="0"/>
            </a:br>
            <a:r>
              <a:rPr lang="fr-FR" sz="2800" dirty="0"/>
              <a:t>20 mars 2024</a:t>
            </a:r>
          </a:p>
        </p:txBody>
      </p:sp>
    </p:spTree>
    <p:extLst>
      <p:ext uri="{BB962C8B-B14F-4D97-AF65-F5344CB8AC3E}">
        <p14:creationId xmlns:p14="http://schemas.microsoft.com/office/powerpoint/2010/main" val="178316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43BAE5A-56C2-4EA2-8026-4A1B47A1F3B7}"/>
              </a:ext>
            </a:extLst>
          </p:cNvPr>
          <p:cNvSpPr>
            <a:spLocks noGrp="1"/>
          </p:cNvSpPr>
          <p:nvPr>
            <p:ph type="body" idx="1"/>
          </p:nvPr>
        </p:nvSpPr>
        <p:spPr>
          <a:xfrm>
            <a:off x="999308" y="585926"/>
            <a:ext cx="9748904" cy="257453"/>
          </a:xfrm>
        </p:spPr>
        <p:txBody>
          <a:bodyPr/>
          <a:lstStyle/>
          <a:p>
            <a:endParaRPr lang="fr-FR" dirty="0"/>
          </a:p>
        </p:txBody>
      </p:sp>
      <p:sp>
        <p:nvSpPr>
          <p:cNvPr id="4" name="Espace réservé du numéro de diapositive 3">
            <a:extLst>
              <a:ext uri="{FF2B5EF4-FFF2-40B4-BE49-F238E27FC236}">
                <a16:creationId xmlns:a16="http://schemas.microsoft.com/office/drawing/2014/main" id="{578C7A0E-CD8A-4679-8F04-705868F68A35}"/>
              </a:ext>
            </a:extLst>
          </p:cNvPr>
          <p:cNvSpPr>
            <a:spLocks noGrp="1"/>
          </p:cNvSpPr>
          <p:nvPr>
            <p:ph type="sldNum" sz="quarter" idx="12"/>
          </p:nvPr>
        </p:nvSpPr>
        <p:spPr/>
        <p:txBody>
          <a:bodyPr/>
          <a:lstStyle/>
          <a:p>
            <a:fld id="{FF67EF60-D3B0-409C-88CD-C39F952AE724}" type="slidenum">
              <a:rPr lang="fr-FR" smtClean="0"/>
              <a:t>2</a:t>
            </a:fld>
            <a:endParaRPr lang="fr-FR"/>
          </a:p>
        </p:txBody>
      </p:sp>
      <p:sp>
        <p:nvSpPr>
          <p:cNvPr id="5" name="Titre 4">
            <a:extLst>
              <a:ext uri="{FF2B5EF4-FFF2-40B4-BE49-F238E27FC236}">
                <a16:creationId xmlns:a16="http://schemas.microsoft.com/office/drawing/2014/main" id="{9B305FF8-AFA7-4415-9E77-D2FE736EEE16}"/>
              </a:ext>
            </a:extLst>
          </p:cNvPr>
          <p:cNvSpPr>
            <a:spLocks noGrp="1"/>
          </p:cNvSpPr>
          <p:nvPr>
            <p:ph type="title"/>
          </p:nvPr>
        </p:nvSpPr>
        <p:spPr>
          <a:xfrm>
            <a:off x="999308" y="843378"/>
            <a:ext cx="9748904" cy="1189607"/>
          </a:xfrm>
        </p:spPr>
        <p:txBody>
          <a:bodyPr/>
          <a:lstStyle/>
          <a:p>
            <a:br>
              <a:rPr lang="fr-FR" sz="2000" dirty="0"/>
            </a:br>
            <a:r>
              <a:rPr lang="fr-FR" sz="2000" dirty="0"/>
              <a:t>Les problématiques de l’Eau: une des priorités de la CDC-Banque des Territoires dans le cadre de son action en faveur de la transition énergétique et environnementale</a:t>
            </a:r>
          </a:p>
        </p:txBody>
      </p:sp>
      <p:sp>
        <p:nvSpPr>
          <p:cNvPr id="6" name="Espace réservé du texte 5">
            <a:extLst>
              <a:ext uri="{FF2B5EF4-FFF2-40B4-BE49-F238E27FC236}">
                <a16:creationId xmlns:a16="http://schemas.microsoft.com/office/drawing/2014/main" id="{73675D5A-54DF-4ADA-8E08-29305999F4BC}"/>
              </a:ext>
            </a:extLst>
          </p:cNvPr>
          <p:cNvSpPr>
            <a:spLocks noGrp="1"/>
          </p:cNvSpPr>
          <p:nvPr>
            <p:ph type="body" sz="quarter" idx="14"/>
          </p:nvPr>
        </p:nvSpPr>
        <p:spPr>
          <a:xfrm>
            <a:off x="1440088" y="2201662"/>
            <a:ext cx="10698187" cy="4804219"/>
          </a:xfrm>
        </p:spPr>
        <p:txBody>
          <a:bodyPr/>
          <a:lstStyle/>
          <a:p>
            <a:pPr marL="464872" lvl="2" indent="0">
              <a:spcBef>
                <a:spcPts val="0"/>
              </a:spcBef>
              <a:buNone/>
              <a:tabLst>
                <a:tab pos="179122" algn="l"/>
              </a:tabLst>
              <a:defRPr/>
            </a:pPr>
            <a:r>
              <a:rPr lang="fr-FR" u="sng" dirty="0">
                <a:solidFill>
                  <a:srgbClr val="000000"/>
                </a:solidFill>
                <a:latin typeface="Arial" panose="020B0604020202020204"/>
              </a:rPr>
              <a:t>Modalités d’intervention</a:t>
            </a:r>
          </a:p>
          <a:p>
            <a:pPr marL="464872" lvl="2" indent="0">
              <a:spcBef>
                <a:spcPts val="0"/>
              </a:spcBef>
              <a:buNone/>
              <a:tabLst>
                <a:tab pos="179122" algn="l"/>
              </a:tabLst>
              <a:defRPr/>
            </a:pPr>
            <a:endParaRPr lang="fr-FR" u="sng" dirty="0">
              <a:solidFill>
                <a:srgbClr val="000000"/>
              </a:solidFill>
              <a:latin typeface="Arial" panose="020B0604020202020204"/>
            </a:endParaRPr>
          </a:p>
          <a:p>
            <a:pPr marL="750622" lvl="2" indent="-285750">
              <a:spcBef>
                <a:spcPts val="0"/>
              </a:spcBef>
              <a:buFont typeface="Arial" panose="020B0604020202020204" pitchFamily="34" charset="0"/>
              <a:buChar char="•"/>
              <a:tabLst>
                <a:tab pos="179122" algn="l"/>
              </a:tabLst>
              <a:defRPr/>
            </a:pPr>
            <a:r>
              <a:rPr lang="fr-FR" b="0" dirty="0">
                <a:solidFill>
                  <a:srgbClr val="000000"/>
                </a:solidFill>
                <a:latin typeface="Arial" panose="020B0604020202020204"/>
              </a:rPr>
              <a:t>Prise de participation à des délégations de service publics en entrant au capital de SEM ou de </a:t>
            </a:r>
            <a:r>
              <a:rPr lang="fr-FR" b="0" dirty="0" err="1">
                <a:solidFill>
                  <a:srgbClr val="000000"/>
                </a:solidFill>
                <a:latin typeface="Arial" panose="020B0604020202020204"/>
              </a:rPr>
              <a:t>SEmOp</a:t>
            </a:r>
            <a:endParaRPr lang="fr-FR" b="0" dirty="0">
              <a:solidFill>
                <a:srgbClr val="000000"/>
              </a:solidFill>
              <a:latin typeface="Arial" panose="020B0604020202020204"/>
            </a:endParaRPr>
          </a:p>
          <a:p>
            <a:pPr marL="750622" lvl="2" indent="-285750">
              <a:spcBef>
                <a:spcPts val="0"/>
              </a:spcBef>
              <a:buFont typeface="Arial" panose="020B0604020202020204" pitchFamily="34" charset="0"/>
              <a:buChar char="•"/>
              <a:tabLst>
                <a:tab pos="179122" algn="l"/>
              </a:tabLst>
              <a:defRPr/>
            </a:pPr>
            <a:endParaRPr lang="fr-FR" b="0" dirty="0">
              <a:solidFill>
                <a:srgbClr val="000000"/>
              </a:solidFill>
              <a:latin typeface="Arial" panose="020B0604020202020204"/>
            </a:endParaRPr>
          </a:p>
          <a:p>
            <a:pPr marL="750622" lvl="2" indent="-285750">
              <a:spcBef>
                <a:spcPts val="0"/>
              </a:spcBef>
              <a:buFont typeface="Arial" panose="020B0604020202020204" pitchFamily="34" charset="0"/>
              <a:buChar char="•"/>
              <a:tabLst>
                <a:tab pos="179122" algn="l"/>
              </a:tabLst>
              <a:defRPr/>
            </a:pPr>
            <a:r>
              <a:rPr lang="fr-FR" b="0" dirty="0">
                <a:solidFill>
                  <a:srgbClr val="000000"/>
                </a:solidFill>
                <a:latin typeface="Arial" panose="020B0604020202020204"/>
              </a:rPr>
              <a:t>Offre de consignations pour sécuriser l’exploitation et la remise en état de certaines installations classées pour la protection de l’environnement  ou faciliter l’acquisition, dans le cadre de l’ expropriation ou de la préemption de fonciers stratégiques pour l’Eau.</a:t>
            </a:r>
          </a:p>
          <a:p>
            <a:pPr marL="750622" lvl="2" indent="-285750">
              <a:spcBef>
                <a:spcPts val="0"/>
              </a:spcBef>
              <a:buFont typeface="Arial" panose="020B0604020202020204" pitchFamily="34" charset="0"/>
              <a:buChar char="•"/>
              <a:tabLst>
                <a:tab pos="179122" algn="l"/>
              </a:tabLst>
              <a:defRPr/>
            </a:pPr>
            <a:endParaRPr lang="fr-FR" b="0" dirty="0">
              <a:solidFill>
                <a:srgbClr val="000000"/>
              </a:solidFill>
              <a:latin typeface="Arial" panose="020B0604020202020204"/>
            </a:endParaRPr>
          </a:p>
          <a:p>
            <a:pPr marL="750622" lvl="2" indent="-285750">
              <a:spcBef>
                <a:spcPts val="0"/>
              </a:spcBef>
              <a:buFont typeface="Arial" panose="020B0604020202020204" pitchFamily="34" charset="0"/>
              <a:buChar char="•"/>
              <a:tabLst>
                <a:tab pos="179122" algn="l"/>
              </a:tabLst>
              <a:defRPr/>
            </a:pPr>
            <a:r>
              <a:rPr lang="fr-FR" b="0" dirty="0">
                <a:solidFill>
                  <a:srgbClr val="000000"/>
                </a:solidFill>
                <a:latin typeface="Arial" panose="020B0604020202020204"/>
              </a:rPr>
              <a:t>Co-financements d’études d’ingénierie</a:t>
            </a:r>
          </a:p>
          <a:p>
            <a:pPr marL="464872" lvl="2" indent="0">
              <a:spcBef>
                <a:spcPts val="0"/>
              </a:spcBef>
              <a:buNone/>
              <a:tabLst>
                <a:tab pos="179122" algn="l"/>
              </a:tabLst>
              <a:defRPr/>
            </a:pPr>
            <a:endParaRPr lang="fr-FR" b="0" dirty="0">
              <a:solidFill>
                <a:srgbClr val="000000"/>
              </a:solidFill>
              <a:latin typeface="Arial" panose="020B0604020202020204"/>
            </a:endParaRPr>
          </a:p>
          <a:p>
            <a:pPr marL="750622" lvl="2" indent="-285750">
              <a:spcBef>
                <a:spcPts val="0"/>
              </a:spcBef>
              <a:buFont typeface="Arial" panose="020B0604020202020204" pitchFamily="34" charset="0"/>
              <a:buChar char="•"/>
              <a:tabLst>
                <a:tab pos="179122" algn="l"/>
              </a:tabLst>
              <a:defRPr/>
            </a:pPr>
            <a:r>
              <a:rPr lang="fr-FR" b="0" dirty="0">
                <a:solidFill>
                  <a:srgbClr val="000000"/>
                </a:solidFill>
                <a:latin typeface="Arial" panose="020B0604020202020204"/>
              </a:rPr>
              <a:t>Participation à la plateforme </a:t>
            </a:r>
            <a:r>
              <a:rPr lang="fr-FR" b="0" i="1" dirty="0">
                <a:solidFill>
                  <a:srgbClr val="00B050"/>
                </a:solidFill>
                <a:latin typeface="Arial" panose="020B0604020202020204"/>
              </a:rPr>
              <a:t>aquagir.fr</a:t>
            </a:r>
            <a:r>
              <a:rPr lang="fr-FR" b="0" dirty="0">
                <a:solidFill>
                  <a:srgbClr val="000000"/>
                </a:solidFill>
                <a:latin typeface="Arial" panose="020B0604020202020204"/>
              </a:rPr>
              <a:t>: retours d’expériences, moteur de recherche pour les financements, place de marché (mise en relation avec des porteurs de solution, assistance directe et personnalisée pour les </a:t>
            </a:r>
            <a:r>
              <a:rPr lang="fr-FR" b="0">
                <a:solidFill>
                  <a:srgbClr val="000000"/>
                </a:solidFill>
                <a:latin typeface="Arial" panose="020B0604020202020204"/>
              </a:rPr>
              <a:t>collectivités locales).</a:t>
            </a:r>
            <a:endParaRPr lang="fr-FR" b="0" dirty="0">
              <a:solidFill>
                <a:srgbClr val="000000"/>
              </a:solidFill>
              <a:latin typeface="Arial" panose="020B0604020202020204"/>
            </a:endParaRPr>
          </a:p>
          <a:p>
            <a:pPr marL="750622" lvl="2" indent="-285750">
              <a:spcBef>
                <a:spcPts val="0"/>
              </a:spcBef>
              <a:buFont typeface="Arial" panose="020B0604020202020204" pitchFamily="34" charset="0"/>
              <a:buChar char="•"/>
              <a:tabLst>
                <a:tab pos="179122" algn="l"/>
              </a:tabLst>
              <a:defRPr/>
            </a:pPr>
            <a:endParaRPr lang="fr-FR" b="0" dirty="0">
              <a:solidFill>
                <a:srgbClr val="000000"/>
              </a:solidFill>
              <a:latin typeface="Arial" panose="020B0604020202020204"/>
            </a:endParaRPr>
          </a:p>
          <a:p>
            <a:pPr marL="750622" lvl="2" indent="-285750">
              <a:spcBef>
                <a:spcPts val="0"/>
              </a:spcBef>
              <a:buFont typeface="Arial" panose="020B0604020202020204" pitchFamily="34" charset="0"/>
              <a:buChar char="•"/>
              <a:tabLst>
                <a:tab pos="179122" algn="l"/>
              </a:tabLst>
              <a:defRPr/>
            </a:pPr>
            <a:r>
              <a:rPr lang="fr-FR" b="0" dirty="0">
                <a:solidFill>
                  <a:srgbClr val="000000"/>
                </a:solidFill>
                <a:latin typeface="Arial" panose="020B0604020202020204"/>
              </a:rPr>
              <a:t>Prêts long  terme aux collectivités territoriales</a:t>
            </a:r>
          </a:p>
          <a:p>
            <a:pPr marL="750622" lvl="2" indent="-285750">
              <a:spcBef>
                <a:spcPts val="0"/>
              </a:spcBef>
              <a:buFont typeface="Arial" panose="020B0604020202020204" pitchFamily="34" charset="0"/>
              <a:buChar char="•"/>
              <a:tabLst>
                <a:tab pos="179122" algn="l"/>
              </a:tabLst>
              <a:defRPr/>
            </a:pPr>
            <a:endParaRPr lang="fr-FR" b="0" dirty="0">
              <a:solidFill>
                <a:srgbClr val="000000"/>
              </a:solidFill>
              <a:latin typeface="Arial" panose="020B0604020202020204"/>
            </a:endParaRPr>
          </a:p>
          <a:p>
            <a:pPr marL="3207038" lvl="5" indent="-285750">
              <a:spcBef>
                <a:spcPts val="0"/>
              </a:spcBef>
              <a:tabLst>
                <a:tab pos="179122" algn="l"/>
              </a:tabLst>
              <a:defRPr/>
            </a:pPr>
            <a:r>
              <a:rPr lang="fr-FR" sz="1400" i="1" dirty="0">
                <a:solidFill>
                  <a:srgbClr val="000000"/>
                </a:solidFill>
                <a:latin typeface="Arial" panose="020B0604020202020204"/>
              </a:rPr>
              <a:t>Mêmes conditions de taux quelque soit le client (Taux du livret A + 0,40 %)</a:t>
            </a:r>
          </a:p>
          <a:p>
            <a:pPr marL="3207038" lvl="5" indent="-285750">
              <a:spcBef>
                <a:spcPts val="0"/>
              </a:spcBef>
              <a:tabLst>
                <a:tab pos="179122" algn="l"/>
              </a:tabLst>
              <a:defRPr/>
            </a:pPr>
            <a:r>
              <a:rPr lang="fr-FR" sz="1400" b="0" i="1" dirty="0">
                <a:solidFill>
                  <a:srgbClr val="000000"/>
                </a:solidFill>
                <a:latin typeface="Arial" panose="020B0604020202020204"/>
              </a:rPr>
              <a:t>Phase de mobilisation des fonds de 2  ans (</a:t>
            </a:r>
            <a:r>
              <a:rPr lang="fr-FR" sz="1400" i="1" dirty="0">
                <a:solidFill>
                  <a:srgbClr val="000000"/>
                </a:solidFill>
                <a:latin typeface="Arial" panose="020B0604020202020204"/>
              </a:rPr>
              <a:t>voire 5 ans)</a:t>
            </a:r>
          </a:p>
          <a:p>
            <a:pPr marL="3207038" lvl="5" indent="-285750">
              <a:spcBef>
                <a:spcPts val="0"/>
              </a:spcBef>
              <a:tabLst>
                <a:tab pos="179122" algn="l"/>
              </a:tabLst>
              <a:defRPr/>
            </a:pPr>
            <a:r>
              <a:rPr lang="fr-FR" sz="1400" b="0" i="1" dirty="0">
                <a:solidFill>
                  <a:srgbClr val="000000"/>
                </a:solidFill>
                <a:latin typeface="Arial" panose="020B0604020202020204"/>
              </a:rPr>
              <a:t>Durée des prêts de 25 ans à 60 ans</a:t>
            </a:r>
          </a:p>
          <a:p>
            <a:pPr marL="3207038" lvl="5" indent="-285750">
              <a:spcBef>
                <a:spcPts val="0"/>
              </a:spcBef>
              <a:tabLst>
                <a:tab pos="179122" algn="l"/>
              </a:tabLst>
              <a:defRPr/>
            </a:pPr>
            <a:endParaRPr lang="fr-FR" sz="1400" i="1" dirty="0">
              <a:solidFill>
                <a:srgbClr val="000000"/>
              </a:solidFill>
              <a:latin typeface="Arial" panose="020B0604020202020204"/>
            </a:endParaRPr>
          </a:p>
          <a:p>
            <a:pPr marL="3207038" lvl="5" indent="-285750">
              <a:spcBef>
                <a:spcPts val="0"/>
              </a:spcBef>
              <a:tabLst>
                <a:tab pos="179122" algn="l"/>
              </a:tabLst>
              <a:defRPr/>
            </a:pPr>
            <a:endParaRPr lang="fr-FR" sz="1400" b="0" i="1" dirty="0">
              <a:solidFill>
                <a:srgbClr val="000000"/>
              </a:solidFill>
              <a:latin typeface="Arial" panose="020B0604020202020204"/>
            </a:endParaRPr>
          </a:p>
          <a:p>
            <a:pPr marL="3207038" lvl="5" indent="-285750">
              <a:spcBef>
                <a:spcPts val="0"/>
              </a:spcBef>
              <a:tabLst>
                <a:tab pos="179122" algn="l"/>
              </a:tabLst>
              <a:defRPr/>
            </a:pPr>
            <a:endParaRPr lang="fr-FR" sz="1400" b="0" i="1" dirty="0">
              <a:solidFill>
                <a:srgbClr val="000000"/>
              </a:solidFill>
              <a:latin typeface="Arial" panose="020B0604020202020204"/>
            </a:endParaRPr>
          </a:p>
          <a:p>
            <a:pPr marL="464872" lvl="2" indent="0">
              <a:spcBef>
                <a:spcPts val="0"/>
              </a:spcBef>
              <a:buNone/>
              <a:tabLst>
                <a:tab pos="179122" algn="l"/>
              </a:tabLst>
              <a:defRPr/>
            </a:pPr>
            <a:endParaRPr kumimoji="0" lang="fr-FR" b="0" i="0" u="sng" strike="noStrike" kern="1200" cap="none" spc="0" normalizeH="0" baseline="0" noProof="0" dirty="0">
              <a:ln>
                <a:noFill/>
              </a:ln>
              <a:solidFill>
                <a:srgbClr val="000000"/>
              </a:solidFill>
              <a:effectLst/>
              <a:uLnTx/>
              <a:uFillTx/>
              <a:latin typeface="Arial" panose="020B0604020202020204"/>
              <a:ea typeface="+mn-ea"/>
              <a:cs typeface="+mn-cs"/>
            </a:endParaRPr>
          </a:p>
          <a:p>
            <a:pPr marL="464872" marR="0" lvl="2" indent="0" algn="l" defTabSz="958474" rtl="0" eaLnBrk="1" fontAlgn="auto" latinLnBrk="0" hangingPunct="1">
              <a:lnSpc>
                <a:spcPct val="100000"/>
              </a:lnSpc>
              <a:spcBef>
                <a:spcPts val="0"/>
              </a:spcBef>
              <a:spcAft>
                <a:spcPts val="0"/>
              </a:spcAft>
              <a:buClr>
                <a:srgbClr val="E20613"/>
              </a:buClr>
              <a:buSzTx/>
              <a:buNone/>
              <a:tabLst>
                <a:tab pos="179122" algn="l"/>
              </a:tabLst>
              <a:defRPr/>
            </a:pPr>
            <a:endParaRPr kumimoji="0" lang="fr-FR" b="0" i="0" u="none" strike="noStrike" kern="1200" cap="none" spc="0" normalizeH="0" baseline="0" noProof="0" dirty="0">
              <a:ln>
                <a:noFill/>
              </a:ln>
              <a:solidFill>
                <a:srgbClr val="000000"/>
              </a:solidFill>
              <a:effectLst/>
              <a:uLnTx/>
              <a:uFillTx/>
              <a:latin typeface="Arial" panose="020B0604020202020204"/>
              <a:ea typeface="+mn-ea"/>
              <a:cs typeface="+mn-cs"/>
            </a:endParaRPr>
          </a:p>
          <a:p>
            <a:endParaRPr lang="fr-FR" sz="1600" dirty="0"/>
          </a:p>
        </p:txBody>
      </p:sp>
      <p:sp>
        <p:nvSpPr>
          <p:cNvPr id="7" name="Espace réservé du pied de page 2">
            <a:extLst>
              <a:ext uri="{FF2B5EF4-FFF2-40B4-BE49-F238E27FC236}">
                <a16:creationId xmlns:a16="http://schemas.microsoft.com/office/drawing/2014/main" id="{BFF11F4D-BD6B-41DA-A905-833A9D2708AD}"/>
              </a:ext>
            </a:extLst>
          </p:cNvPr>
          <p:cNvSpPr txBox="1">
            <a:spLocks/>
          </p:cNvSpPr>
          <p:nvPr/>
        </p:nvSpPr>
        <p:spPr>
          <a:xfrm>
            <a:off x="6389686" y="6697779"/>
            <a:ext cx="5040000" cy="180000"/>
          </a:xfrm>
          <a:prstGeom prst="rect">
            <a:avLst/>
          </a:prstGeom>
        </p:spPr>
        <p:txBody>
          <a:bodyPr vert="horz" lIns="91440" tIns="45720" rIns="91440" bIns="45720" rtlCol="0" anchor="ctr">
            <a:noAutofit/>
          </a:bodyPr>
          <a:lstStyle>
            <a:defPPr>
              <a:defRPr lang="en-US"/>
            </a:defPPr>
            <a:lvl1pPr marL="0" algn="r" defTabSz="457200" rtl="0" eaLnBrk="1" latinLnBrk="0" hangingPunct="1">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p>
        </p:txBody>
      </p:sp>
    </p:spTree>
    <p:extLst>
      <p:ext uri="{BB962C8B-B14F-4D97-AF65-F5344CB8AC3E}">
        <p14:creationId xmlns:p14="http://schemas.microsoft.com/office/powerpoint/2010/main" val="92347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1F9AD15A-4D60-41AE-8420-3A4B1CD3B3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822" y="3196651"/>
            <a:ext cx="4012636" cy="2810784"/>
          </a:xfrm>
          <a:prstGeom prst="rect">
            <a:avLst/>
          </a:prstGeom>
        </p:spPr>
      </p:pic>
      <p:sp>
        <p:nvSpPr>
          <p:cNvPr id="4" name="Espace réservé du numéro de diapositive 3">
            <a:extLst>
              <a:ext uri="{FF2B5EF4-FFF2-40B4-BE49-F238E27FC236}">
                <a16:creationId xmlns:a16="http://schemas.microsoft.com/office/drawing/2014/main" id="{F25957BD-BC35-4CE4-B47F-F4098AF0D0C2}"/>
              </a:ext>
            </a:extLst>
          </p:cNvPr>
          <p:cNvSpPr>
            <a:spLocks noGrp="1"/>
          </p:cNvSpPr>
          <p:nvPr>
            <p:ph type="sldNum" sz="quarter" idx="12"/>
          </p:nvPr>
        </p:nvSpPr>
        <p:spPr/>
        <p:txBody>
          <a:bodyPr/>
          <a:lstStyle/>
          <a:p>
            <a:pPr defTabSz="456521"/>
            <a:fld id="{FF67EF60-D3B0-409C-88CD-C39F952AE724}" type="slidenum">
              <a:rPr lang="fr-FR" smtClean="0">
                <a:solidFill>
                  <a:srgbClr val="E20613"/>
                </a:solidFill>
                <a:latin typeface="Arial" panose="020B0604020202020204"/>
              </a:rPr>
              <a:pPr defTabSz="456521"/>
              <a:t>3</a:t>
            </a:fld>
            <a:endParaRPr lang="fr-FR" dirty="0">
              <a:solidFill>
                <a:srgbClr val="E20613"/>
              </a:solidFill>
              <a:latin typeface="Arial" panose="020B0604020202020204"/>
            </a:endParaRPr>
          </a:p>
        </p:txBody>
      </p:sp>
      <p:sp>
        <p:nvSpPr>
          <p:cNvPr id="25" name="Rectangle : avec coins arrondis en diagonale 24">
            <a:extLst>
              <a:ext uri="{FF2B5EF4-FFF2-40B4-BE49-F238E27FC236}">
                <a16:creationId xmlns:a16="http://schemas.microsoft.com/office/drawing/2014/main" id="{6883AF76-DE0B-4BF3-800D-48A5F0D1BBD7}"/>
              </a:ext>
            </a:extLst>
          </p:cNvPr>
          <p:cNvSpPr/>
          <p:nvPr/>
        </p:nvSpPr>
        <p:spPr>
          <a:xfrm flipH="1">
            <a:off x="469945" y="1773052"/>
            <a:ext cx="7912877" cy="3403775"/>
          </a:xfrm>
          <a:prstGeom prst="round2DiagRect">
            <a:avLst/>
          </a:prstGeom>
          <a:noFill/>
          <a:ln w="3175">
            <a:solidFill>
              <a:srgbClr val="E206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6521"/>
            <a:endParaRPr lang="fr-FR" sz="1798">
              <a:solidFill>
                <a:prstClr val="white"/>
              </a:solidFill>
              <a:latin typeface="Arial" panose="020B0604020202020204"/>
            </a:endParaRPr>
          </a:p>
        </p:txBody>
      </p:sp>
      <p:grpSp>
        <p:nvGrpSpPr>
          <p:cNvPr id="64" name="Groupe 63">
            <a:extLst>
              <a:ext uri="{FF2B5EF4-FFF2-40B4-BE49-F238E27FC236}">
                <a16:creationId xmlns:a16="http://schemas.microsoft.com/office/drawing/2014/main" id="{F14B0F98-4445-4137-91BA-C6DC37C61DE9}"/>
              </a:ext>
            </a:extLst>
          </p:cNvPr>
          <p:cNvGrpSpPr/>
          <p:nvPr/>
        </p:nvGrpSpPr>
        <p:grpSpPr>
          <a:xfrm>
            <a:off x="8382822" y="2670461"/>
            <a:ext cx="5476359" cy="2189774"/>
            <a:chOff x="2932584" y="3651517"/>
            <a:chExt cx="3165015" cy="852191"/>
          </a:xfrm>
        </p:grpSpPr>
        <p:cxnSp>
          <p:nvCxnSpPr>
            <p:cNvPr id="36" name="Connecteur droit 35">
              <a:extLst>
                <a:ext uri="{FF2B5EF4-FFF2-40B4-BE49-F238E27FC236}">
                  <a16:creationId xmlns:a16="http://schemas.microsoft.com/office/drawing/2014/main" id="{1629CFE5-0846-4225-BA24-81DE68D43AC6}"/>
                </a:ext>
              </a:extLst>
            </p:cNvPr>
            <p:cNvCxnSpPr>
              <a:cxnSpLocks/>
            </p:cNvCxnSpPr>
            <p:nvPr/>
          </p:nvCxnSpPr>
          <p:spPr>
            <a:xfrm>
              <a:off x="2932584" y="3651517"/>
              <a:ext cx="1610872" cy="852191"/>
            </a:xfrm>
            <a:prstGeom prst="line">
              <a:avLst/>
            </a:prstGeom>
            <a:ln>
              <a:solidFill>
                <a:srgbClr val="E20613"/>
              </a:solidFill>
            </a:ln>
          </p:spPr>
          <p:style>
            <a:lnRef idx="1">
              <a:schemeClr val="accent1"/>
            </a:lnRef>
            <a:fillRef idx="0">
              <a:schemeClr val="accent1"/>
            </a:fillRef>
            <a:effectRef idx="0">
              <a:schemeClr val="accent1"/>
            </a:effectRef>
            <a:fontRef idx="minor">
              <a:schemeClr val="tx1"/>
            </a:fontRef>
          </p:style>
        </p:cxnSp>
        <p:sp>
          <p:nvSpPr>
            <p:cNvPr id="65" name="Organigramme : Connecteur 64">
              <a:extLst>
                <a:ext uri="{FF2B5EF4-FFF2-40B4-BE49-F238E27FC236}">
                  <a16:creationId xmlns:a16="http://schemas.microsoft.com/office/drawing/2014/main" id="{BC85A072-76C4-4CE2-98B9-489F56DC4B49}"/>
                </a:ext>
              </a:extLst>
            </p:cNvPr>
            <p:cNvSpPr/>
            <p:nvPr/>
          </p:nvSpPr>
          <p:spPr>
            <a:xfrm rot="10302530" flipH="1" flipV="1">
              <a:off x="6041856" y="3732683"/>
              <a:ext cx="55743" cy="55743"/>
            </a:xfrm>
            <a:prstGeom prst="flowChartConnector">
              <a:avLst/>
            </a:prstGeom>
            <a:solidFill>
              <a:srgbClr val="E2061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6521"/>
              <a:endParaRPr lang="fr-FR" sz="1798">
                <a:solidFill>
                  <a:prstClr val="white"/>
                </a:solidFill>
                <a:latin typeface="Arial" panose="020B0604020202020204"/>
              </a:endParaRPr>
            </a:p>
          </p:txBody>
        </p:sp>
      </p:grpSp>
      <p:sp>
        <p:nvSpPr>
          <p:cNvPr id="73" name="Espace réservé du texte 1">
            <a:extLst>
              <a:ext uri="{FF2B5EF4-FFF2-40B4-BE49-F238E27FC236}">
                <a16:creationId xmlns:a16="http://schemas.microsoft.com/office/drawing/2014/main" id="{D4863A3E-E4AF-40E2-B82B-978A3C94BC40}"/>
              </a:ext>
            </a:extLst>
          </p:cNvPr>
          <p:cNvSpPr>
            <a:spLocks noGrp="1"/>
          </p:cNvSpPr>
          <p:nvPr>
            <p:ph type="body" idx="1"/>
          </p:nvPr>
        </p:nvSpPr>
        <p:spPr>
          <a:xfrm>
            <a:off x="858772" y="1938548"/>
            <a:ext cx="5725840" cy="467292"/>
          </a:xfrm>
        </p:spPr>
        <p:txBody>
          <a:bodyPr/>
          <a:lstStyle/>
          <a:p>
            <a:r>
              <a:rPr lang="fr-FR" dirty="0"/>
              <a:t>Territoire Hérault</a:t>
            </a:r>
          </a:p>
          <a:p>
            <a:endParaRPr lang="fr-FR" dirty="0"/>
          </a:p>
        </p:txBody>
      </p:sp>
      <p:sp>
        <p:nvSpPr>
          <p:cNvPr id="24" name="Espace réservé du texte 5">
            <a:extLst>
              <a:ext uri="{FF2B5EF4-FFF2-40B4-BE49-F238E27FC236}">
                <a16:creationId xmlns:a16="http://schemas.microsoft.com/office/drawing/2014/main" id="{646FA3F9-BD33-4A5D-8B1F-3CF7DC5D745B}"/>
              </a:ext>
            </a:extLst>
          </p:cNvPr>
          <p:cNvSpPr>
            <a:spLocks noGrp="1"/>
          </p:cNvSpPr>
          <p:nvPr>
            <p:ph type="body" sz="quarter" idx="13"/>
          </p:nvPr>
        </p:nvSpPr>
        <p:spPr>
          <a:xfrm>
            <a:off x="967204" y="2448484"/>
            <a:ext cx="7386123" cy="2614677"/>
          </a:xfrm>
        </p:spPr>
        <p:txBody>
          <a:bodyPr/>
          <a:lstStyle/>
          <a:p>
            <a:pPr>
              <a:spcBef>
                <a:spcPts val="0"/>
              </a:spcBef>
              <a:spcAft>
                <a:spcPts val="600"/>
              </a:spcAft>
            </a:pPr>
            <a:r>
              <a:rPr lang="fr-FR" sz="1198" i="0" dirty="0">
                <a:solidFill>
                  <a:srgbClr val="E20613"/>
                </a:solidFill>
              </a:rPr>
              <a:t>Directeur Territorial </a:t>
            </a:r>
          </a:p>
          <a:p>
            <a:pPr>
              <a:spcBef>
                <a:spcPts val="0"/>
              </a:spcBef>
              <a:spcAft>
                <a:spcPts val="629"/>
              </a:spcAft>
            </a:pPr>
            <a:r>
              <a:rPr lang="fr-FR" sz="1198" i="0" dirty="0"/>
              <a:t>Jean-Jacques HALADJIAN    </a:t>
            </a:r>
            <a:r>
              <a:rPr lang="fr-FR" sz="1198" i="0" u="sng" dirty="0"/>
              <a:t>jean-jacques.haladjian@caissedesdepots.fr</a:t>
            </a:r>
            <a:endParaRPr lang="fr-FR" sz="1198" u="sng" dirty="0"/>
          </a:p>
          <a:p>
            <a:pPr>
              <a:spcBef>
                <a:spcPts val="0"/>
              </a:spcBef>
              <a:spcAft>
                <a:spcPts val="600"/>
              </a:spcAft>
            </a:pPr>
            <a:r>
              <a:rPr lang="fr-FR" sz="1198" i="0" dirty="0">
                <a:solidFill>
                  <a:srgbClr val="E20613"/>
                </a:solidFill>
              </a:rPr>
              <a:t>Chargées de développement territoriaux</a:t>
            </a:r>
          </a:p>
          <a:p>
            <a:r>
              <a:rPr lang="fr-FR" sz="1153" i="0" dirty="0"/>
              <a:t>Florence CAMARASA  	  </a:t>
            </a:r>
            <a:r>
              <a:rPr lang="fr-FR" sz="1153" i="0" dirty="0">
                <a:hlinkClick r:id="rId3">
                  <a:extLst>
                    <a:ext uri="{A12FA001-AC4F-418D-AE19-62706E023703}">
                      <ahyp:hlinkClr xmlns:ahyp="http://schemas.microsoft.com/office/drawing/2018/hyperlinkcolor" val="tx"/>
                    </a:ext>
                  </a:extLst>
                </a:hlinkClick>
              </a:rPr>
              <a:t>florence.camarasa@caissedesdepots.fr</a:t>
            </a:r>
            <a:r>
              <a:rPr lang="fr-FR" sz="1153" i="0" dirty="0"/>
              <a:t> </a:t>
            </a:r>
          </a:p>
          <a:p>
            <a:r>
              <a:rPr lang="fr-FR" sz="1198" i="0" dirty="0"/>
              <a:t>Lucie VIDAL 		  </a:t>
            </a:r>
            <a:r>
              <a:rPr lang="fr-FR" sz="1198" i="0" u="sng" dirty="0"/>
              <a:t>lucie.vidal</a:t>
            </a:r>
            <a:r>
              <a:rPr lang="fr-FR" sz="1198" i="0" u="sng" dirty="0">
                <a:hlinkClick r:id="rId4">
                  <a:extLst>
                    <a:ext uri="{A12FA001-AC4F-418D-AE19-62706E023703}">
                      <ahyp:hlinkClr xmlns:ahyp="http://schemas.microsoft.com/office/drawing/2018/hyperlinkcolor" val="tx"/>
                    </a:ext>
                  </a:extLst>
                </a:hlinkClick>
              </a:rPr>
              <a:t>@</a:t>
            </a:r>
            <a:r>
              <a:rPr lang="fr-FR" sz="1198" i="0" dirty="0">
                <a:hlinkClick r:id="rId4">
                  <a:extLst>
                    <a:ext uri="{A12FA001-AC4F-418D-AE19-62706E023703}">
                      <ahyp:hlinkClr xmlns:ahyp="http://schemas.microsoft.com/office/drawing/2018/hyperlinkcolor" val="tx"/>
                    </a:ext>
                  </a:extLst>
                </a:hlinkClick>
              </a:rPr>
              <a:t>caissedesdepots.fr</a:t>
            </a:r>
            <a:endParaRPr lang="fr-FR" sz="1198" i="0" dirty="0"/>
          </a:p>
          <a:p>
            <a:r>
              <a:rPr lang="fr-FR" sz="1198" i="0" dirty="0"/>
              <a:t>Eric LAVOIPIERRE                </a:t>
            </a:r>
            <a:r>
              <a:rPr lang="fr-FR" sz="1198" i="0" u="sng" dirty="0"/>
              <a:t>eric.lavoipierre@caissedesdepots.fr</a:t>
            </a:r>
          </a:p>
          <a:p>
            <a:r>
              <a:rPr lang="fr-FR" sz="1198" i="0" dirty="0"/>
              <a:t>Paul-Alexandre MARTINOT   </a:t>
            </a:r>
            <a:r>
              <a:rPr lang="fr-FR" sz="1198" i="0" u="sng" dirty="0"/>
              <a:t>paul-alexandre.martinot@caissedesdepots.fr</a:t>
            </a:r>
          </a:p>
          <a:p>
            <a:pPr>
              <a:spcBef>
                <a:spcPts val="0"/>
              </a:spcBef>
              <a:spcAft>
                <a:spcPts val="600"/>
              </a:spcAft>
            </a:pPr>
            <a:endParaRPr lang="fr-FR" sz="1198" i="0" dirty="0">
              <a:solidFill>
                <a:srgbClr val="E20613"/>
              </a:solidFill>
            </a:endParaRPr>
          </a:p>
        </p:txBody>
      </p:sp>
      <p:sp>
        <p:nvSpPr>
          <p:cNvPr id="22" name="Espace réservé du texte 1">
            <a:extLst>
              <a:ext uri="{FF2B5EF4-FFF2-40B4-BE49-F238E27FC236}">
                <a16:creationId xmlns:a16="http://schemas.microsoft.com/office/drawing/2014/main" id="{FCDAE38A-1F54-4CEF-9707-86EC2BA71590}"/>
              </a:ext>
            </a:extLst>
          </p:cNvPr>
          <p:cNvSpPr txBox="1">
            <a:spLocks/>
          </p:cNvSpPr>
          <p:nvPr/>
        </p:nvSpPr>
        <p:spPr>
          <a:xfrm>
            <a:off x="999308" y="1125781"/>
            <a:ext cx="9748904" cy="359455"/>
          </a:xfrm>
          <a:prstGeom prst="rect">
            <a:avLst/>
          </a:prstGeom>
        </p:spPr>
        <p:txBody>
          <a:bodyPr anchor="t">
            <a:noAutofit/>
          </a:bodyPr>
          <a:lstStyle>
            <a:lvl1pPr marL="0" indent="0" algn="l" defTabSz="913042" rtl="0" eaLnBrk="1" latinLnBrk="0" hangingPunct="1">
              <a:lnSpc>
                <a:spcPct val="90000"/>
              </a:lnSpc>
              <a:spcBef>
                <a:spcPts val="0"/>
              </a:spcBef>
              <a:buFont typeface="Arial" panose="020B0604020202020204" pitchFamily="34" charset="0"/>
              <a:buNone/>
              <a:defRPr sz="1715" b="1" kern="1200">
                <a:solidFill>
                  <a:schemeClr val="tx2"/>
                </a:solidFill>
                <a:latin typeface="+mn-lt"/>
                <a:ea typeface="+mn-ea"/>
                <a:cs typeface="+mn-cs"/>
              </a:defRPr>
            </a:lvl1pPr>
            <a:lvl2pPr marL="456521" indent="0" algn="l" defTabSz="913042" rtl="0" eaLnBrk="1" latinLnBrk="0" hangingPunct="1">
              <a:lnSpc>
                <a:spcPct val="90000"/>
              </a:lnSpc>
              <a:spcBef>
                <a:spcPts val="0"/>
              </a:spcBef>
              <a:buFont typeface="Arial" panose="020B0604020202020204" pitchFamily="34" charset="0"/>
              <a:buNone/>
              <a:defRPr sz="1997" b="1" kern="1200">
                <a:solidFill>
                  <a:srgbClr val="00B0F0"/>
                </a:solidFill>
                <a:latin typeface="+mn-lt"/>
                <a:ea typeface="+mn-ea"/>
                <a:cs typeface="+mn-cs"/>
              </a:defRPr>
            </a:lvl2pPr>
            <a:lvl3pPr marL="913042" indent="0" algn="l" defTabSz="913042" rtl="0" eaLnBrk="1" latinLnBrk="0" hangingPunct="1">
              <a:lnSpc>
                <a:spcPct val="90000"/>
              </a:lnSpc>
              <a:spcBef>
                <a:spcPts val="0"/>
              </a:spcBef>
              <a:buFont typeface="Arial" panose="020B0604020202020204" pitchFamily="34" charset="0"/>
              <a:buNone/>
              <a:defRPr sz="1798" b="1" kern="1200">
                <a:solidFill>
                  <a:srgbClr val="00B0F0"/>
                </a:solidFill>
                <a:latin typeface="+mn-lt"/>
                <a:ea typeface="+mn-ea"/>
                <a:cs typeface="+mn-cs"/>
              </a:defRPr>
            </a:lvl3pPr>
            <a:lvl4pPr marL="1369563" indent="0" algn="l" defTabSz="913042" rtl="0" eaLnBrk="1" latinLnBrk="0" hangingPunct="1">
              <a:lnSpc>
                <a:spcPct val="90000"/>
              </a:lnSpc>
              <a:spcBef>
                <a:spcPts val="0"/>
              </a:spcBef>
              <a:buFont typeface="Arial" panose="020B0604020202020204" pitchFamily="34" charset="0"/>
              <a:buNone/>
              <a:defRPr sz="1598" b="1" kern="1200">
                <a:solidFill>
                  <a:srgbClr val="00B0F0"/>
                </a:solidFill>
                <a:latin typeface="+mn-lt"/>
                <a:ea typeface="+mn-ea"/>
                <a:cs typeface="+mn-cs"/>
              </a:defRPr>
            </a:lvl4pPr>
            <a:lvl5pPr marL="1826085" indent="0" algn="l" defTabSz="913042" rtl="0" eaLnBrk="1" latinLnBrk="0" hangingPunct="1">
              <a:lnSpc>
                <a:spcPct val="90000"/>
              </a:lnSpc>
              <a:spcBef>
                <a:spcPts val="0"/>
              </a:spcBef>
              <a:buFont typeface="Arial" panose="020B0604020202020204" pitchFamily="34" charset="0"/>
              <a:buNone/>
              <a:defRPr sz="1598" b="1" kern="1200">
                <a:solidFill>
                  <a:srgbClr val="00B0F0"/>
                </a:solidFill>
                <a:latin typeface="+mn-lt"/>
                <a:ea typeface="+mn-ea"/>
                <a:cs typeface="+mn-cs"/>
              </a:defRPr>
            </a:lvl5pPr>
            <a:lvl6pPr marL="2282606" indent="0" algn="l" defTabSz="913042" rtl="0" eaLnBrk="1" latinLnBrk="0" hangingPunct="1">
              <a:lnSpc>
                <a:spcPct val="90000"/>
              </a:lnSpc>
              <a:spcBef>
                <a:spcPts val="499"/>
              </a:spcBef>
              <a:buFont typeface="Arial" panose="020B0604020202020204" pitchFamily="34" charset="0"/>
              <a:buNone/>
              <a:defRPr sz="1598" b="1" kern="1200">
                <a:solidFill>
                  <a:schemeClr val="tx1"/>
                </a:solidFill>
                <a:latin typeface="+mn-lt"/>
                <a:ea typeface="+mn-ea"/>
                <a:cs typeface="+mn-cs"/>
              </a:defRPr>
            </a:lvl6pPr>
            <a:lvl7pPr marL="2739127" indent="0" algn="l" defTabSz="913042" rtl="0" eaLnBrk="1" latinLnBrk="0" hangingPunct="1">
              <a:lnSpc>
                <a:spcPct val="90000"/>
              </a:lnSpc>
              <a:spcBef>
                <a:spcPts val="499"/>
              </a:spcBef>
              <a:buFont typeface="Arial" panose="020B0604020202020204" pitchFamily="34" charset="0"/>
              <a:buNone/>
              <a:defRPr sz="1598" b="1" kern="1200">
                <a:solidFill>
                  <a:schemeClr val="tx1"/>
                </a:solidFill>
                <a:latin typeface="+mn-lt"/>
                <a:ea typeface="+mn-ea"/>
                <a:cs typeface="+mn-cs"/>
              </a:defRPr>
            </a:lvl7pPr>
            <a:lvl8pPr marL="3195648" indent="0" algn="l" defTabSz="913042" rtl="0" eaLnBrk="1" latinLnBrk="0" hangingPunct="1">
              <a:lnSpc>
                <a:spcPct val="90000"/>
              </a:lnSpc>
              <a:spcBef>
                <a:spcPts val="499"/>
              </a:spcBef>
              <a:buFont typeface="Arial" panose="020B0604020202020204" pitchFamily="34" charset="0"/>
              <a:buNone/>
              <a:defRPr sz="1598" b="1" kern="1200">
                <a:solidFill>
                  <a:schemeClr val="tx1"/>
                </a:solidFill>
                <a:latin typeface="+mn-lt"/>
                <a:ea typeface="+mn-ea"/>
                <a:cs typeface="+mn-cs"/>
              </a:defRPr>
            </a:lvl8pPr>
            <a:lvl9pPr marL="3652169" indent="0" algn="l" defTabSz="913042" rtl="0" eaLnBrk="1" latinLnBrk="0" hangingPunct="1">
              <a:lnSpc>
                <a:spcPct val="90000"/>
              </a:lnSpc>
              <a:spcBef>
                <a:spcPts val="499"/>
              </a:spcBef>
              <a:buFont typeface="Arial" panose="020B0604020202020204" pitchFamily="34" charset="0"/>
              <a:buNone/>
              <a:defRPr sz="1598" b="1" kern="1200">
                <a:solidFill>
                  <a:schemeClr val="tx1"/>
                </a:solidFill>
                <a:latin typeface="+mn-lt"/>
                <a:ea typeface="+mn-ea"/>
                <a:cs typeface="+mn-cs"/>
              </a:defRPr>
            </a:lvl9pPr>
          </a:lstStyle>
          <a:p>
            <a:r>
              <a:rPr lang="fr-FR" sz="1798"/>
              <a:t>Une organisation territorialisée</a:t>
            </a:r>
            <a:endParaRPr lang="fr-FR" sz="1798" dirty="0"/>
          </a:p>
        </p:txBody>
      </p:sp>
      <p:sp>
        <p:nvSpPr>
          <p:cNvPr id="26" name="Titre 4">
            <a:extLst>
              <a:ext uri="{FF2B5EF4-FFF2-40B4-BE49-F238E27FC236}">
                <a16:creationId xmlns:a16="http://schemas.microsoft.com/office/drawing/2014/main" id="{98F42C9B-464B-4587-BFFB-C9E4AC7A7482}"/>
              </a:ext>
            </a:extLst>
          </p:cNvPr>
          <p:cNvSpPr txBox="1">
            <a:spLocks/>
          </p:cNvSpPr>
          <p:nvPr/>
        </p:nvSpPr>
        <p:spPr>
          <a:xfrm>
            <a:off x="999308" y="618803"/>
            <a:ext cx="9748904" cy="467291"/>
          </a:xfrm>
          <a:prstGeom prst="rect">
            <a:avLst/>
          </a:prstGeom>
        </p:spPr>
        <p:txBody>
          <a:bodyPr>
            <a:noAutofit/>
          </a:bodyPr>
          <a:lstStyle>
            <a:lvl1pPr algn="l" defTabSz="913042" rtl="0" eaLnBrk="1" latinLnBrk="0" hangingPunct="1">
              <a:lnSpc>
                <a:spcPct val="90000"/>
              </a:lnSpc>
              <a:spcBef>
                <a:spcPct val="0"/>
              </a:spcBef>
              <a:buNone/>
              <a:defRPr sz="2858" b="1" kern="1200">
                <a:solidFill>
                  <a:schemeClr val="tx1"/>
                </a:solidFill>
                <a:latin typeface="+mj-lt"/>
                <a:ea typeface="+mj-ea"/>
                <a:cs typeface="+mj-cs"/>
              </a:defRPr>
            </a:lvl1pPr>
          </a:lstStyle>
          <a:p>
            <a:r>
              <a:rPr lang="fr-FR" sz="2996" dirty="0"/>
              <a:t>Direction régionale Occitanie</a:t>
            </a:r>
          </a:p>
        </p:txBody>
      </p:sp>
    </p:spTree>
    <p:extLst>
      <p:ext uri="{BB962C8B-B14F-4D97-AF65-F5344CB8AC3E}">
        <p14:creationId xmlns:p14="http://schemas.microsoft.com/office/powerpoint/2010/main" val="2067667246"/>
      </p:ext>
    </p:extLst>
  </p:cSld>
  <p:clrMapOvr>
    <a:masterClrMapping/>
  </p:clrMapOvr>
</p:sld>
</file>

<file path=ppt/theme/theme1.xml><?xml version="1.0" encoding="utf-8"?>
<a:theme xmlns:a="http://schemas.openxmlformats.org/drawingml/2006/main" name="Banque des Territoires">
  <a:themeElements>
    <a:clrScheme name="Banque des Territoires">
      <a:dk1>
        <a:srgbClr val="E20613"/>
      </a:dk1>
      <a:lt1>
        <a:sysClr val="window" lastClr="FFFFFF"/>
      </a:lt1>
      <a:dk2>
        <a:srgbClr val="82746C"/>
      </a:dk2>
      <a:lt2>
        <a:srgbClr val="000000"/>
      </a:lt2>
      <a:accent1>
        <a:srgbClr val="61C1D7"/>
      </a:accent1>
      <a:accent2>
        <a:srgbClr val="9B7EB6"/>
      </a:accent2>
      <a:accent3>
        <a:srgbClr val="ACCA53"/>
      </a:accent3>
      <a:accent4>
        <a:srgbClr val="FFDE53"/>
      </a:accent4>
      <a:accent5>
        <a:srgbClr val="E20613"/>
      </a:accent5>
      <a:accent6>
        <a:srgbClr val="82746C"/>
      </a:accent6>
      <a:hlink>
        <a:srgbClr val="E20613"/>
      </a:hlink>
      <a:folHlink>
        <a:srgbClr val="82746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dT-Template-PowerPoint-v4.potx" id="{3159DFD4-B29C-41B5-B1A0-BCC5F9DAC5DD}" vid="{83E829BF-3AA7-45F9-883D-FE3354AF8EB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BANQUE_TERRITOIRES_PTT_EXE</Template>
  <TotalTime>4656</TotalTime>
  <Words>252</Words>
  <Application>Microsoft Office PowerPoint</Application>
  <PresentationFormat>Personnalisé</PresentationFormat>
  <Paragraphs>33</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Verdana</vt:lpstr>
      <vt:lpstr>Banque des Territoires</vt:lpstr>
      <vt:lpstr>Colloque Eau Domaine de Bayssan-Hérault 20 mars 2024</vt:lpstr>
      <vt:lpstr> Les problématiques de l’Eau: une des priorités de la CDC-Banque des Territoires dans le cadre de son action en faveur de la transition énergétique et environnementale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deux lignes [Arial bold 35 pt]</dc:title>
  <dc:creator>Debeure-Revest, Agnes</dc:creator>
  <cp:lastModifiedBy>Haladjian, Jean-Jacques</cp:lastModifiedBy>
  <cp:revision>311</cp:revision>
  <cp:lastPrinted>2023-02-07T09:54:34Z</cp:lastPrinted>
  <dcterms:created xsi:type="dcterms:W3CDTF">2019-01-31T10:52:58Z</dcterms:created>
  <dcterms:modified xsi:type="dcterms:W3CDTF">2024-03-18T13:58:58Z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6b0da4-3db3-477f-aae7-ffa237cfc891_Enabled">
    <vt:lpwstr>True</vt:lpwstr>
  </property>
  <property fmtid="{D5CDD505-2E9C-101B-9397-08002B2CF9AE}" pid="3" name="MSIP_Label_526b0da4-3db3-477f-aae7-ffa237cfc891_SiteId">
    <vt:lpwstr>6eab6365-8194-49c6-a4d0-e2d1a0fbeb74</vt:lpwstr>
  </property>
  <property fmtid="{D5CDD505-2E9C-101B-9397-08002B2CF9AE}" pid="4" name="MSIP_Label_526b0da4-3db3-477f-aae7-ffa237cfc891_Owner">
    <vt:lpwstr>Agnes.Debeure-Revest@caissedesdepots.fr</vt:lpwstr>
  </property>
  <property fmtid="{D5CDD505-2E9C-101B-9397-08002B2CF9AE}" pid="5" name="MSIP_Label_526b0da4-3db3-477f-aae7-ffa237cfc891_SetDate">
    <vt:lpwstr>2019-01-31T10:53:17.0008878Z</vt:lpwstr>
  </property>
  <property fmtid="{D5CDD505-2E9C-101B-9397-08002B2CF9AE}" pid="6" name="MSIP_Label_526b0da4-3db3-477f-aae7-ffa237cfc891_Name">
    <vt:lpwstr>CDC-Interne</vt:lpwstr>
  </property>
  <property fmtid="{D5CDD505-2E9C-101B-9397-08002B2CF9AE}" pid="7" name="MSIP_Label_526b0da4-3db3-477f-aae7-ffa237cfc891_Application">
    <vt:lpwstr>Microsoft Azure Information Protection</vt:lpwstr>
  </property>
  <property fmtid="{D5CDD505-2E9C-101B-9397-08002B2CF9AE}" pid="8" name="MSIP_Label_526b0da4-3db3-477f-aae7-ffa237cfc891_Extended_MSFT_Method">
    <vt:lpwstr>Automatic</vt:lpwstr>
  </property>
  <property fmtid="{D5CDD505-2E9C-101B-9397-08002B2CF9AE}" pid="9" name="MSIP_Label_1387ec98-8aff-418c-9455-dc857e1ea7dc_Enabled">
    <vt:lpwstr>True</vt:lpwstr>
  </property>
  <property fmtid="{D5CDD505-2E9C-101B-9397-08002B2CF9AE}" pid="10" name="MSIP_Label_1387ec98-8aff-418c-9455-dc857e1ea7dc_SiteId">
    <vt:lpwstr>6eab6365-8194-49c6-a4d0-e2d1a0fbeb74</vt:lpwstr>
  </property>
  <property fmtid="{D5CDD505-2E9C-101B-9397-08002B2CF9AE}" pid="11" name="MSIP_Label_1387ec98-8aff-418c-9455-dc857e1ea7dc_SetDate">
    <vt:lpwstr>2019-01-31T10:53:17.0008878Z</vt:lpwstr>
  </property>
  <property fmtid="{D5CDD505-2E9C-101B-9397-08002B2CF9AE}" pid="12" name="MSIP_Label_1387ec98-8aff-418c-9455-dc857e1ea7dc_Name">
    <vt:lpwstr>Avec marquage</vt:lpwstr>
  </property>
  <property fmtid="{D5CDD505-2E9C-101B-9397-08002B2CF9AE}" pid="13" name="MSIP_Label_1387ec98-8aff-418c-9455-dc857e1ea7dc_Extended_MSFT_Method">
    <vt:lpwstr>Automatic</vt:lpwstr>
  </property>
  <property fmtid="{D5CDD505-2E9C-101B-9397-08002B2CF9AE}" pid="14" name="Sensitivity">
    <vt:lpwstr>CDC-Interne Avec marquage</vt:lpwstr>
  </property>
</Properties>
</file>